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vml" ContentType="application/vnd.openxmlformats-officedocument.vmlDrawing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>
  <p:sldMasterIdLst>
    <p:sldMasterId id="2147483648" r:id="rId4"/>
    <p:sldMasterId id="2147483691" r:id="rId5"/>
  </p:sldMasterIdLst>
  <p:notesMasterIdLst>
    <p:notesMasterId r:id="rId40"/>
  </p:notesMasterIdLst>
  <p:handoutMasterIdLst>
    <p:handoutMasterId r:id="rId41"/>
  </p:handoutMasterIdLst>
  <p:sldIdLst>
    <p:sldId id="284" r:id="rId6"/>
    <p:sldId id="287" r:id="rId7"/>
    <p:sldId id="319" r:id="rId8"/>
    <p:sldId id="279" r:id="rId9"/>
    <p:sldId id="313" r:id="rId10"/>
    <p:sldId id="285" r:id="rId11"/>
    <p:sldId id="288" r:id="rId12"/>
    <p:sldId id="290" r:id="rId13"/>
    <p:sldId id="292" r:id="rId14"/>
    <p:sldId id="295" r:id="rId15"/>
    <p:sldId id="293" r:id="rId16"/>
    <p:sldId id="314" r:id="rId17"/>
    <p:sldId id="316" r:id="rId18"/>
    <p:sldId id="300" r:id="rId19"/>
    <p:sldId id="327" r:id="rId20"/>
    <p:sldId id="302" r:id="rId21"/>
    <p:sldId id="318" r:id="rId22"/>
    <p:sldId id="299" r:id="rId23"/>
    <p:sldId id="294" r:id="rId24"/>
    <p:sldId id="321" r:id="rId25"/>
    <p:sldId id="298" r:id="rId26"/>
    <p:sldId id="325" r:id="rId27"/>
    <p:sldId id="326" r:id="rId28"/>
    <p:sldId id="320" r:id="rId29"/>
    <p:sldId id="282" r:id="rId30"/>
    <p:sldId id="323" r:id="rId31"/>
    <p:sldId id="324" r:id="rId32"/>
    <p:sldId id="303" r:id="rId33"/>
    <p:sldId id="311" r:id="rId34"/>
    <p:sldId id="305" r:id="rId35"/>
    <p:sldId id="328" r:id="rId36"/>
    <p:sldId id="306" r:id="rId37"/>
    <p:sldId id="329" r:id="rId38"/>
    <p:sldId id="322" r:id="rId39"/>
  </p:sldIdLst>
  <p:sldSz cx="12192000" cy="6858000"/>
  <p:notesSz cx="6858000" cy="9144000"/>
  <p:embeddedFontLst>
    <p:embeddedFont>
      <p:font typeface="Calibri" panose="020F0502020204030204" pitchFamily="34" charset="0"/>
      <p:regular r:id="rId42"/>
      <p:bold r:id="rId43"/>
      <p:italic r:id="rId44"/>
      <p:boldItalic r:id="rId45"/>
    </p:embeddedFont>
    <p:embeddedFont>
      <p:font typeface="consolas" panose="020B0609020204030204" pitchFamily="49" charset="0"/>
      <p:regular r:id="rId46"/>
      <p:bold r:id="rId47"/>
      <p:italic r:id="rId48"/>
      <p:boldItalic r:id="rId49"/>
    </p:embeddedFont>
    <p:embeddedFont>
      <p:font typeface="DFDS" panose="00000500000000000000" pitchFamily="2" charset="0"/>
      <p:regular r:id="rId50"/>
      <p:bold r:id="rId51"/>
      <p:italic r:id="rId52"/>
    </p:embeddedFont>
    <p:embeddedFont>
      <p:font typeface="DFDS Bold" panose="00000800000000000000" pitchFamily="2" charset="0"/>
      <p:bold r:id="rId53"/>
    </p:embeddedFont>
    <p:embeddedFont>
      <p:font typeface="DFDS Light" panose="00000400000000000000" pitchFamily="2" charset="0"/>
      <p:regular r:id="rId5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97">
          <p15:clr>
            <a:srgbClr val="A4A3A4"/>
          </p15:clr>
        </p15:guide>
        <p15:guide id="4" orient="horz" pos="776">
          <p15:clr>
            <a:srgbClr val="A4A3A4"/>
          </p15:clr>
        </p15:guide>
        <p15:guide id="5" orient="horz" pos="4123">
          <p15:clr>
            <a:srgbClr val="A4A3A4"/>
          </p15:clr>
        </p15:guide>
        <p15:guide id="6" orient="horz" pos="3876">
          <p15:clr>
            <a:srgbClr val="A4A3A4"/>
          </p15:clr>
        </p15:guide>
        <p15:guide id="7" pos="233">
          <p15:clr>
            <a:srgbClr val="A4A3A4"/>
          </p15:clr>
        </p15:guide>
        <p15:guide id="8" pos="745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11A4FF"/>
    <a:srgbClr val="F67A0A"/>
    <a:srgbClr val="002B45"/>
    <a:srgbClr val="44546A"/>
    <a:srgbClr val="4D6B7D"/>
    <a:srgbClr val="FFE8D2"/>
    <a:srgbClr val="ABD3F2"/>
    <a:srgbClr val="99B9CC"/>
    <a:srgbClr val="FFD1A5"/>
    <a:srgbClr val="80B7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0CB851B-5CF0-464D-82D8-936727995F3E}" v="1183" dt="2018-12-05T07:55:28.33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9240" autoAdjust="0"/>
  </p:normalViewPr>
  <p:slideViewPr>
    <p:cSldViewPr snapToGrid="0">
      <p:cViewPr varScale="1">
        <p:scale>
          <a:sx n="102" d="100"/>
          <a:sy n="102" d="100"/>
        </p:scale>
        <p:origin x="918" y="108"/>
      </p:cViewPr>
      <p:guideLst>
        <p:guide orient="horz" pos="2160"/>
        <p:guide pos="3840"/>
        <p:guide orient="horz" pos="97"/>
        <p:guide orient="horz" pos="776"/>
        <p:guide orient="horz" pos="4123"/>
        <p:guide orient="horz" pos="3876"/>
        <p:guide pos="233"/>
        <p:guide pos="7454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50" Type="http://schemas.openxmlformats.org/officeDocument/2006/relationships/font" Target="fonts/font9.fntdata"/><Relationship Id="rId55" Type="http://schemas.openxmlformats.org/officeDocument/2006/relationships/presProps" Target="pres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font" Target="fonts/font5.fntdata"/><Relationship Id="rId59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handoutMaster" Target="handoutMasters/handoutMaster1.xml"/><Relationship Id="rId54" Type="http://schemas.openxmlformats.org/officeDocument/2006/relationships/font" Target="fonts/font13.fntdata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notesMaster" Target="notesMasters/notesMaster1.xml"/><Relationship Id="rId45" Type="http://schemas.openxmlformats.org/officeDocument/2006/relationships/font" Target="fonts/font4.fntdata"/><Relationship Id="rId53" Type="http://schemas.openxmlformats.org/officeDocument/2006/relationships/font" Target="fonts/font12.fntdata"/><Relationship Id="rId58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font" Target="fonts/font8.fntdata"/><Relationship Id="rId57" Type="http://schemas.openxmlformats.org/officeDocument/2006/relationships/theme" Target="theme/theme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font" Target="fonts/font3.fntdata"/><Relationship Id="rId52" Type="http://schemas.openxmlformats.org/officeDocument/2006/relationships/font" Target="fonts/font11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font" Target="fonts/font2.fntdata"/><Relationship Id="rId48" Type="http://schemas.openxmlformats.org/officeDocument/2006/relationships/font" Target="fonts/font7.fntdata"/><Relationship Id="rId56" Type="http://schemas.openxmlformats.org/officeDocument/2006/relationships/viewProps" Target="viewProps.xml"/><Relationship Id="rId8" Type="http://schemas.openxmlformats.org/officeDocument/2006/relationships/slide" Target="slides/slide3.xml"/><Relationship Id="rId51" Type="http://schemas.openxmlformats.org/officeDocument/2006/relationships/font" Target="fonts/font10.fntdata"/><Relationship Id="rId3" Type="http://schemas.openxmlformats.org/officeDocument/2006/relationships/customXml" Target="../customXml/item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40F470-726F-426E-889A-8E92A4693460}" type="datetimeFigureOut">
              <a:rPr lang="en-GB" smtClean="0"/>
              <a:t>04/12/2018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B878E9-47B1-4362-B238-A547D75475E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3847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CD72A38B-F9FA-4036-A084-652409E98F08}" type="datetimeFigureOut">
              <a:rPr lang="en-GB" smtClean="0"/>
              <a:pPr/>
              <a:t>04/12/2018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49436F85-577F-4A92-A47F-D540A2BCC821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8091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ker-curriculum.com/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49859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4255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29186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55839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manifests in </a:t>
            </a:r>
            <a:r>
              <a:rPr lang="en-US" dirty="0" err="1"/>
              <a:t>vscode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05486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29571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Open https://app.dfds.cloud/shopui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21649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lvl="0" indent="-171450">
              <a:buFont typeface="Arial"/>
              <a:buChar char="•"/>
            </a:pPr>
            <a:r>
              <a:rPr lang="en-US"/>
              <a:t>Troubleshooting &amp; remediation – where did the problem occur?</a:t>
            </a:r>
            <a:endParaRPr lang="en-US" dirty="0"/>
          </a:p>
          <a:p>
            <a:pPr marL="114300" lvl="0" indent="-171450">
              <a:buFont typeface="Arial"/>
              <a:buChar char="•"/>
            </a:pPr>
            <a:r>
              <a:rPr lang="en-US"/>
              <a:t>Learning &amp; improvement – can we detect or prevent this problem in the future?</a:t>
            </a:r>
            <a:endParaRPr lang="en-US" dirty="0">
              <a:cs typeface="Arial"/>
            </a:endParaRPr>
          </a:p>
          <a:p>
            <a:pPr marL="114300" lvl="0" indent="-171450">
              <a:buFont typeface="Arial"/>
              <a:buChar char="•"/>
            </a:pPr>
            <a:r>
              <a:rPr lang="en-US"/>
              <a:t>Performance &amp; cost – how did changes impact the overall performance?</a:t>
            </a:r>
            <a:endParaRPr lang="en-US" dirty="0">
              <a:cs typeface="Arial"/>
            </a:endParaRPr>
          </a:p>
          <a:p>
            <a:pPr marL="114300" lvl="0" indent="-171450">
              <a:buFont typeface="Arial"/>
              <a:buChar char="•"/>
            </a:pPr>
            <a:r>
              <a:rPr lang="en-US"/>
              <a:t>Trends – do we need to scale?</a:t>
            </a:r>
            <a:endParaRPr lang="en-US" dirty="0">
              <a:cs typeface="Arial"/>
            </a:endParaRPr>
          </a:p>
          <a:p>
            <a:pPr marL="114300" lvl="0" indent="-171450">
              <a:buFont typeface="Arial"/>
              <a:buChar char="•"/>
            </a:pPr>
            <a:r>
              <a:rPr lang="en-US"/>
              <a:t>Customer experience – are our customers getting a good experience?</a:t>
            </a:r>
            <a:endParaRPr lang="en-US" dirty="0">
              <a:cs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03882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,Sans-Serif"/>
              <a:buNone/>
            </a:pPr>
            <a:r>
              <a:rPr lang="en-US" dirty="0"/>
              <a:t>Showcase Kibana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610617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>
                <a:latin typeface="Calibri"/>
                <a:cs typeface="Calibri"/>
              </a:rPr>
              <a:t>Talk about the benefits of </a:t>
            </a:r>
            <a:r>
              <a:rPr lang="en-US" i="1">
                <a:latin typeface="Calibri"/>
                <a:cs typeface="Calibri"/>
              </a:rPr>
              <a:t>Structured Logging</a:t>
            </a:r>
            <a:r>
              <a:rPr lang="en-US">
                <a:latin typeface="Calibri"/>
                <a:cs typeface="Calibri"/>
              </a:rPr>
              <a:t>...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49972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>
                <a:latin typeface="Calibri"/>
                <a:cs typeface="Calibri"/>
              </a:rPr>
              <a:t>Talk about the benefits of </a:t>
            </a:r>
            <a:r>
              <a:rPr lang="en-US" i="1">
                <a:latin typeface="Calibri"/>
                <a:cs typeface="Calibri"/>
              </a:rPr>
              <a:t>Structured Logging</a:t>
            </a:r>
            <a:r>
              <a:rPr lang="en-US">
                <a:latin typeface="Calibri"/>
                <a:cs typeface="Calibri"/>
              </a:rPr>
              <a:t>...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35380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a-DK" dirty="0" err="1"/>
              <a:t>Welcome</a:t>
            </a:r>
            <a:endParaRPr lang="da-DK" dirty="0"/>
          </a:p>
          <a:p>
            <a:pPr marL="171450" indent="-171450">
              <a:buFontTx/>
              <a:buChar char="-"/>
            </a:pPr>
            <a:r>
              <a:rPr lang="da-DK" dirty="0" err="1"/>
              <a:t>Who</a:t>
            </a:r>
            <a:r>
              <a:rPr lang="da-DK"/>
              <a:t> </a:t>
            </a:r>
            <a:r>
              <a:rPr lang="da-DK" dirty="0" err="1"/>
              <a:t>are</a:t>
            </a:r>
            <a:r>
              <a:rPr lang="da-DK" dirty="0"/>
              <a:t> </a:t>
            </a:r>
            <a:r>
              <a:rPr lang="da-DK" dirty="0" err="1"/>
              <a:t>we</a:t>
            </a:r>
            <a:r>
              <a:rPr lang="da-DK" dirty="0"/>
              <a:t> (</a:t>
            </a:r>
            <a:r>
              <a:rPr lang="da-DK" dirty="0" err="1"/>
              <a:t>DevEx</a:t>
            </a:r>
            <a:r>
              <a:rPr lang="da-DK" dirty="0"/>
              <a:t> etc.)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a-DK" dirty="0"/>
              <a:t>Agenda for </a:t>
            </a:r>
            <a:r>
              <a:rPr lang="da-DK" dirty="0" err="1"/>
              <a:t>today</a:t>
            </a:r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63572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/>
              <a:buNone/>
            </a:pPr>
            <a:r>
              <a:rPr lang="en-US" dirty="0">
                <a:latin typeface="Calibri"/>
                <a:cs typeface="Calibri"/>
              </a:rPr>
              <a:t>Showcase Grafana</a:t>
            </a:r>
            <a:endParaRPr lang="en-US" dirty="0">
              <a:latin typeface="Arial"/>
              <a:cs typeface="Arial"/>
            </a:endParaRPr>
          </a:p>
          <a:p>
            <a:pPr marL="0" indent="0">
              <a:buFont typeface="Arial"/>
              <a:buNone/>
            </a:pPr>
            <a:r>
              <a:rPr lang="en-US" dirty="0">
                <a:latin typeface="Calibri"/>
                <a:cs typeface="Calibri"/>
              </a:rPr>
              <a:t>Talk about Prometheus and </a:t>
            </a:r>
            <a:r>
              <a:rPr lang="en-US" dirty="0" err="1">
                <a:latin typeface="Calibri"/>
                <a:cs typeface="Calibri"/>
              </a:rPr>
              <a:t>PromQL</a:t>
            </a:r>
            <a:endParaRPr lang="en-US" dirty="0">
              <a:latin typeface="Arial"/>
              <a:cs typeface="Arial"/>
            </a:endParaRPr>
          </a:p>
          <a:p>
            <a:pPr marL="0" indent="0">
              <a:buFont typeface="Arial"/>
              <a:buNone/>
            </a:pPr>
            <a:r>
              <a:rPr lang="en-US" dirty="0">
                <a:latin typeface="Calibri"/>
                <a:cs typeface="Calibri"/>
              </a:rPr>
              <a:t>Securing /metrics endpoint is out of scope (for now)</a:t>
            </a:r>
          </a:p>
          <a:p>
            <a:pPr marL="0" indent="0">
              <a:buFont typeface="Arial"/>
              <a:buNone/>
            </a:pPr>
            <a:endParaRPr lang="en-US" dirty="0">
              <a:latin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02122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288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02077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Calibri"/>
                <a:cs typeface="Calibri"/>
              </a:rPr>
              <a:t>The frontend will request the data for the three sections from separate services.</a:t>
            </a:r>
          </a:p>
          <a:p>
            <a:endParaRPr lang="en-US">
              <a:latin typeface="Calibri"/>
              <a:cs typeface="Calibri"/>
            </a:endParaRPr>
          </a:p>
          <a:p>
            <a:r>
              <a:rPr lang="en-US">
                <a:latin typeface="Calibri"/>
                <a:cs typeface="Calibri"/>
              </a:rPr>
              <a:t>- The "CRM Service" provides information for the "My Account" section</a:t>
            </a:r>
          </a:p>
          <a:p>
            <a:r>
              <a:rPr lang="en-US">
                <a:latin typeface="Calibri"/>
                <a:cs typeface="Calibri"/>
              </a:rPr>
              <a:t>- The "Order Service" provides information for the "Order History" section</a:t>
            </a:r>
          </a:p>
          <a:p>
            <a:r>
              <a:rPr lang="en-US">
                <a:latin typeface="Calibri"/>
                <a:cs typeface="Calibri"/>
              </a:rPr>
              <a:t>- The "Recommendation Service" provides information for the "You'd might also like" section</a:t>
            </a:r>
          </a:p>
          <a:p>
            <a:endParaRPr lang="en-US">
              <a:latin typeface="Calibri"/>
              <a:cs typeface="Calibri"/>
            </a:endParaRPr>
          </a:p>
          <a:p>
            <a:r>
              <a:rPr lang="en-US">
                <a:latin typeface="Calibri"/>
                <a:cs typeface="Calibri"/>
              </a:rPr>
              <a:t>The communication is all </a:t>
            </a:r>
            <a:r>
              <a:rPr lang="en-US"/>
              <a:t>synchronous</a:t>
            </a:r>
            <a:r>
              <a:rPr lang="en-US">
                <a:latin typeface="Arial"/>
                <a:cs typeface="Arial"/>
              </a:rPr>
              <a:t> and based on http-calls to API endpoints that each service exposes.</a:t>
            </a:r>
            <a:endParaRPr lang="en-US">
              <a:latin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9692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Calibri"/>
                <a:cs typeface="Calibri"/>
              </a:rPr>
              <a:t>Teams should:</a:t>
            </a:r>
          </a:p>
          <a:p>
            <a:endParaRPr lang="en-US">
              <a:latin typeface="Calibri"/>
              <a:cs typeface="Calibri"/>
            </a:endParaRPr>
          </a:p>
          <a:p>
            <a:r>
              <a:rPr lang="en-US">
                <a:latin typeface="Calibri"/>
                <a:cs typeface="Calibri"/>
              </a:rPr>
              <a:t>- get a "hello world" </a:t>
            </a:r>
            <a:r>
              <a:rPr lang="en-US" dirty="0" err="1">
                <a:latin typeface="Calibri"/>
                <a:cs typeface="Calibri"/>
              </a:rPr>
              <a:t>webapi</a:t>
            </a:r>
            <a:r>
              <a:rPr lang="en-US">
                <a:latin typeface="Calibri"/>
                <a:cs typeface="Calibri"/>
              </a:rPr>
              <a:t> up and running locally</a:t>
            </a:r>
          </a:p>
          <a:p>
            <a:r>
              <a:rPr lang="en-US">
                <a:latin typeface="Calibri"/>
                <a:cs typeface="Calibri"/>
              </a:rPr>
              <a:t>- implement the </a:t>
            </a:r>
            <a:r>
              <a:rPr lang="en-US" dirty="0" err="1">
                <a:latin typeface="Calibri"/>
                <a:cs typeface="Calibri"/>
              </a:rPr>
              <a:t>api</a:t>
            </a:r>
            <a:r>
              <a:rPr lang="en-US">
                <a:latin typeface="Calibri"/>
                <a:cs typeface="Calibri"/>
              </a:rPr>
              <a:t> contract</a:t>
            </a:r>
          </a:p>
          <a:p>
            <a:r>
              <a:rPr lang="en-US">
                <a:latin typeface="Calibri"/>
                <a:cs typeface="Calibri"/>
              </a:rPr>
              <a:t>- put the </a:t>
            </a:r>
            <a:r>
              <a:rPr lang="en-US" dirty="0" err="1">
                <a:latin typeface="Calibri"/>
                <a:cs typeface="Calibri"/>
              </a:rPr>
              <a:t>webapi</a:t>
            </a:r>
            <a:r>
              <a:rPr lang="en-US">
                <a:latin typeface="Calibri"/>
                <a:cs typeface="Calibri"/>
              </a:rPr>
              <a:t> into a container</a:t>
            </a:r>
          </a:p>
          <a:p>
            <a:r>
              <a:rPr lang="en-US">
                <a:latin typeface="Calibri"/>
                <a:cs typeface="Calibri"/>
              </a:rPr>
              <a:t>- run the container locally and verify everything is working (try using postman, curl etc.)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98507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da-DK" sz="1200" dirty="0">
                <a:solidFill>
                  <a:schemeClr val="bg1">
                    <a:lumMod val="50000"/>
                  </a:schemeClr>
                </a:solidFill>
                <a:latin typeface="consolas"/>
                <a:cs typeface="Courier New"/>
              </a:rPr>
              <a:t># test </a:t>
            </a:r>
            <a:r>
              <a:rPr lang="da-DK" sz="1200" dirty="0" err="1">
                <a:solidFill>
                  <a:schemeClr val="bg1">
                    <a:lumMod val="50000"/>
                  </a:schemeClr>
                </a:solidFill>
                <a:latin typeface="consolas"/>
                <a:cs typeface="Courier New"/>
              </a:rPr>
              <a:t>locally</a:t>
            </a:r>
            <a:endParaRPr lang="da-DK" sz="1200" dirty="0">
              <a:solidFill>
                <a:schemeClr val="bg1">
                  <a:lumMod val="50000"/>
                </a:schemeClr>
              </a:solidFill>
              <a:latin typeface="consolas"/>
              <a:cs typeface="Courier New"/>
            </a:endParaRPr>
          </a:p>
          <a:p>
            <a:pPr>
              <a:buNone/>
            </a:pPr>
            <a:r>
              <a:rPr lang="da-DK" sz="1200" dirty="0">
                <a:solidFill>
                  <a:schemeClr val="accent1">
                    <a:lumMod val="90000"/>
                    <a:lumOff val="10000"/>
                  </a:schemeClr>
                </a:solidFill>
                <a:latin typeface="consolas"/>
                <a:cs typeface="Courier New"/>
              </a:rPr>
              <a:t>$</a:t>
            </a:r>
            <a:r>
              <a:rPr lang="da-DK" sz="1200" dirty="0">
                <a:solidFill>
                  <a:srgbClr val="002B45"/>
                </a:solidFill>
                <a:latin typeface="consolas"/>
                <a:cs typeface="Courier New"/>
              </a:rPr>
              <a:t> </a:t>
            </a:r>
            <a:r>
              <a:rPr lang="da-DK" sz="1200" dirty="0" err="1">
                <a:solidFill>
                  <a:srgbClr val="002B45"/>
                </a:solidFill>
                <a:latin typeface="consolas"/>
                <a:cs typeface="Courier New"/>
              </a:rPr>
              <a:t>dotnet</a:t>
            </a:r>
            <a:r>
              <a:rPr lang="da-DK" sz="1200" dirty="0">
                <a:solidFill>
                  <a:srgbClr val="002B45"/>
                </a:solidFill>
                <a:latin typeface="consolas"/>
                <a:cs typeface="Courier New"/>
              </a:rPr>
              <a:t> run ...</a:t>
            </a:r>
          </a:p>
          <a:p>
            <a:pPr>
              <a:buNone/>
            </a:pPr>
            <a:endParaRPr lang="da-DK" sz="1200" dirty="0">
              <a:solidFill>
                <a:srgbClr val="002B45"/>
              </a:solidFill>
              <a:latin typeface="consolas"/>
              <a:cs typeface="Courier New"/>
            </a:endParaRPr>
          </a:p>
          <a:p>
            <a:pPr>
              <a:buNone/>
            </a:pPr>
            <a:r>
              <a:rPr lang="da-DK" sz="1200" dirty="0">
                <a:solidFill>
                  <a:schemeClr val="bg1">
                    <a:lumMod val="50000"/>
                  </a:schemeClr>
                </a:solidFill>
                <a:latin typeface="consolas"/>
                <a:cs typeface="Courier New"/>
              </a:rPr>
              <a:t># </a:t>
            </a:r>
            <a:r>
              <a:rPr lang="da-DK" sz="1200" dirty="0" err="1">
                <a:solidFill>
                  <a:schemeClr val="bg1">
                    <a:lumMod val="50000"/>
                  </a:schemeClr>
                </a:solidFill>
                <a:latin typeface="consolas"/>
                <a:cs typeface="Courier New"/>
              </a:rPr>
              <a:t>build</a:t>
            </a:r>
            <a:r>
              <a:rPr lang="da-DK" sz="1200" dirty="0">
                <a:solidFill>
                  <a:schemeClr val="bg1">
                    <a:lumMod val="50000"/>
                  </a:schemeClr>
                </a:solidFill>
                <a:latin typeface="consolas"/>
                <a:cs typeface="Courier New"/>
              </a:rPr>
              <a:t> the </a:t>
            </a:r>
            <a:r>
              <a:rPr lang="da-DK" sz="1200" dirty="0" err="1">
                <a:solidFill>
                  <a:schemeClr val="bg1">
                    <a:lumMod val="50000"/>
                  </a:schemeClr>
                </a:solidFill>
                <a:latin typeface="consolas"/>
                <a:cs typeface="Courier New"/>
              </a:rPr>
              <a:t>application</a:t>
            </a:r>
            <a:endParaRPr lang="da-DK" sz="1200" dirty="0">
              <a:solidFill>
                <a:schemeClr val="bg1">
                  <a:lumMod val="50000"/>
                </a:schemeClr>
              </a:solidFill>
              <a:latin typeface="consolas"/>
              <a:cs typeface="Courier New"/>
            </a:endParaRPr>
          </a:p>
          <a:p>
            <a:pPr>
              <a:buNone/>
            </a:pPr>
            <a:r>
              <a:rPr lang="da-DK" sz="1200" dirty="0">
                <a:solidFill>
                  <a:schemeClr val="accent1">
                    <a:lumMod val="90000"/>
                    <a:lumOff val="10000"/>
                  </a:schemeClr>
                </a:solidFill>
                <a:latin typeface="consolas"/>
                <a:cs typeface="Courier New"/>
              </a:rPr>
              <a:t>$</a:t>
            </a:r>
            <a:r>
              <a:rPr lang="da-DK" sz="1200" dirty="0">
                <a:latin typeface="consolas"/>
                <a:cs typeface="Courier New"/>
              </a:rPr>
              <a:t> </a:t>
            </a:r>
            <a:r>
              <a:rPr lang="da-DK" sz="1200" dirty="0" err="1">
                <a:latin typeface="consolas"/>
                <a:cs typeface="Courier New"/>
              </a:rPr>
              <a:t>dotnet</a:t>
            </a:r>
            <a:r>
              <a:rPr lang="da-DK" sz="1200" dirty="0">
                <a:latin typeface="consolas"/>
                <a:cs typeface="Courier New"/>
              </a:rPr>
              <a:t> </a:t>
            </a:r>
            <a:r>
              <a:rPr lang="da-DK" sz="1200" dirty="0" err="1">
                <a:latin typeface="consolas"/>
                <a:cs typeface="Courier New"/>
              </a:rPr>
              <a:t>publish</a:t>
            </a:r>
            <a:r>
              <a:rPr lang="da-DK" sz="1200" dirty="0">
                <a:latin typeface="consolas"/>
                <a:cs typeface="Courier New"/>
              </a:rPr>
              <a:t> --output ./output/</a:t>
            </a:r>
            <a:r>
              <a:rPr lang="da-DK" sz="1200" dirty="0" err="1">
                <a:latin typeface="consolas"/>
                <a:cs typeface="Courier New"/>
              </a:rPr>
              <a:t>app</a:t>
            </a:r>
            <a:r>
              <a:rPr lang="da-DK" sz="1200" dirty="0">
                <a:latin typeface="consolas"/>
                <a:cs typeface="Courier New"/>
              </a:rPr>
              <a:t> --force --</a:t>
            </a:r>
            <a:r>
              <a:rPr lang="da-DK" sz="1200" dirty="0" err="1">
                <a:latin typeface="consolas"/>
                <a:cs typeface="Courier New"/>
              </a:rPr>
              <a:t>configuration</a:t>
            </a:r>
            <a:r>
              <a:rPr lang="da-DK" sz="1200" dirty="0">
                <a:latin typeface="consolas"/>
                <a:cs typeface="Courier New"/>
              </a:rPr>
              <a:t> Release ./</a:t>
            </a:r>
            <a:r>
              <a:rPr lang="da-DK" sz="1200" dirty="0" err="1">
                <a:latin typeface="consolas"/>
                <a:cs typeface="Courier New"/>
              </a:rPr>
              <a:t>src</a:t>
            </a:r>
            <a:r>
              <a:rPr lang="da-DK" sz="1200" dirty="0">
                <a:latin typeface="consolas"/>
                <a:cs typeface="Courier New"/>
              </a:rPr>
              <a:t>/&lt;</a:t>
            </a:r>
            <a:r>
              <a:rPr lang="da-DK" sz="1200" dirty="0" err="1">
                <a:latin typeface="consolas"/>
                <a:cs typeface="Courier New"/>
              </a:rPr>
              <a:t>project</a:t>
            </a:r>
            <a:r>
              <a:rPr lang="da-DK" sz="1200" dirty="0">
                <a:latin typeface="consolas"/>
                <a:cs typeface="Courier New"/>
              </a:rPr>
              <a:t>&gt;/&lt;</a:t>
            </a:r>
            <a:r>
              <a:rPr lang="da-DK" sz="1200" dirty="0" err="1">
                <a:latin typeface="consolas"/>
                <a:cs typeface="Courier New"/>
              </a:rPr>
              <a:t>project</a:t>
            </a:r>
            <a:r>
              <a:rPr lang="da-DK" sz="1200" dirty="0">
                <a:latin typeface="consolas"/>
                <a:cs typeface="Courier New"/>
              </a:rPr>
              <a:t>&gt;.</a:t>
            </a:r>
            <a:r>
              <a:rPr lang="da-DK" sz="1200" dirty="0" err="1">
                <a:latin typeface="consolas"/>
                <a:cs typeface="Courier New"/>
              </a:rPr>
              <a:t>csproj</a:t>
            </a:r>
            <a:endParaRPr lang="da-DK" dirty="0">
              <a:latin typeface="consolas"/>
            </a:endParaRPr>
          </a:p>
          <a:p>
            <a:pPr>
              <a:buNone/>
            </a:pPr>
            <a:endParaRPr lang="da-DK" sz="1200" dirty="0">
              <a:latin typeface="consolas"/>
              <a:cs typeface="Courier New"/>
            </a:endParaRPr>
          </a:p>
          <a:p>
            <a:pPr>
              <a:buNone/>
            </a:pPr>
            <a:r>
              <a:rPr lang="da-DK" sz="1200" dirty="0">
                <a:solidFill>
                  <a:schemeClr val="bg1">
                    <a:lumMod val="50000"/>
                  </a:schemeClr>
                </a:solidFill>
                <a:latin typeface="consolas"/>
                <a:cs typeface="Courier New"/>
              </a:rPr>
              <a:t># run the </a:t>
            </a:r>
            <a:r>
              <a:rPr lang="da-DK" sz="1200" dirty="0" err="1">
                <a:solidFill>
                  <a:schemeClr val="bg1">
                    <a:lumMod val="50000"/>
                  </a:schemeClr>
                </a:solidFill>
                <a:latin typeface="consolas"/>
                <a:cs typeface="Courier New"/>
              </a:rPr>
              <a:t>build</a:t>
            </a:r>
            <a:r>
              <a:rPr lang="da-DK" sz="1200" dirty="0">
                <a:solidFill>
                  <a:schemeClr val="bg1">
                    <a:lumMod val="50000"/>
                  </a:schemeClr>
                </a:solidFill>
                <a:latin typeface="consolas"/>
                <a:cs typeface="Courier New"/>
              </a:rPr>
              <a:t> output</a:t>
            </a:r>
          </a:p>
          <a:p>
            <a:pPr>
              <a:buNone/>
            </a:pPr>
            <a:r>
              <a:rPr lang="da-DK" sz="1200" dirty="0">
                <a:solidFill>
                  <a:schemeClr val="accent1">
                    <a:lumMod val="90000"/>
                    <a:lumOff val="10000"/>
                  </a:schemeClr>
                </a:solidFill>
                <a:latin typeface="consolas"/>
                <a:cs typeface="Courier New"/>
              </a:rPr>
              <a:t>$</a:t>
            </a:r>
            <a:r>
              <a:rPr lang="da-DK" sz="1200" dirty="0">
                <a:latin typeface="consolas"/>
                <a:cs typeface="Courier New"/>
              </a:rPr>
              <a:t> cd ./output/</a:t>
            </a:r>
            <a:r>
              <a:rPr lang="da-DK" sz="1200" dirty="0" err="1">
                <a:latin typeface="consolas"/>
                <a:cs typeface="Courier New"/>
              </a:rPr>
              <a:t>app</a:t>
            </a:r>
            <a:endParaRPr lang="da-DK" sz="1200" dirty="0">
              <a:latin typeface="consolas"/>
              <a:cs typeface="Courier New"/>
            </a:endParaRPr>
          </a:p>
          <a:p>
            <a:pPr>
              <a:buNone/>
            </a:pPr>
            <a:r>
              <a:rPr lang="da-DK" sz="1200" dirty="0">
                <a:solidFill>
                  <a:schemeClr val="accent1">
                    <a:lumMod val="90000"/>
                    <a:lumOff val="10000"/>
                  </a:schemeClr>
                </a:solidFill>
                <a:latin typeface="consolas"/>
                <a:cs typeface="Courier New"/>
              </a:rPr>
              <a:t>$</a:t>
            </a:r>
            <a:r>
              <a:rPr lang="da-DK" sz="1200" dirty="0">
                <a:latin typeface="consolas"/>
                <a:cs typeface="Courier New"/>
              </a:rPr>
              <a:t> </a:t>
            </a:r>
            <a:r>
              <a:rPr lang="da-DK" sz="1200" dirty="0" err="1">
                <a:latin typeface="consolas"/>
                <a:cs typeface="Courier New"/>
              </a:rPr>
              <a:t>dotnet</a:t>
            </a:r>
            <a:r>
              <a:rPr lang="da-DK" sz="1200" dirty="0">
                <a:latin typeface="consolas"/>
                <a:cs typeface="Courier New"/>
              </a:rPr>
              <a:t> &lt;</a:t>
            </a:r>
            <a:r>
              <a:rPr lang="da-DK" sz="1200" dirty="0" err="1">
                <a:latin typeface="consolas"/>
                <a:cs typeface="Courier New"/>
              </a:rPr>
              <a:t>project</a:t>
            </a:r>
            <a:r>
              <a:rPr lang="da-DK" sz="1200" dirty="0">
                <a:latin typeface="consolas"/>
                <a:cs typeface="Courier New"/>
              </a:rPr>
              <a:t>&gt;.</a:t>
            </a:r>
            <a:r>
              <a:rPr lang="da-DK" sz="1200" dirty="0" err="1">
                <a:latin typeface="consolas"/>
                <a:cs typeface="Courier New"/>
              </a:rPr>
              <a:t>dll</a:t>
            </a:r>
            <a:endParaRPr lang="da-DK" sz="1200" dirty="0">
              <a:latin typeface="consolas"/>
              <a:cs typeface="Courier New"/>
            </a:endParaRPr>
          </a:p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22145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hlinkClick r:id="rId3"/>
              </a:rPr>
              <a:t>https://docker-curriculum.com/</a:t>
            </a:r>
          </a:p>
          <a:p>
            <a:endParaRPr lang="en-US">
              <a:cs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12931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da-DK" sz="1200" dirty="0">
                <a:solidFill>
                  <a:schemeClr val="bg1">
                    <a:lumMod val="50000"/>
                  </a:schemeClr>
                </a:solidFill>
                <a:latin typeface="consolas"/>
                <a:cs typeface="Courier New"/>
              </a:rPr>
              <a:t># test </a:t>
            </a:r>
            <a:r>
              <a:rPr lang="da-DK" sz="1200" dirty="0" err="1">
                <a:solidFill>
                  <a:schemeClr val="bg1">
                    <a:lumMod val="50000"/>
                  </a:schemeClr>
                </a:solidFill>
                <a:latin typeface="consolas"/>
                <a:cs typeface="Courier New"/>
              </a:rPr>
              <a:t>locally</a:t>
            </a:r>
            <a:endParaRPr lang="da-DK" sz="1200" dirty="0">
              <a:solidFill>
                <a:schemeClr val="bg1">
                  <a:lumMod val="50000"/>
                </a:schemeClr>
              </a:solidFill>
              <a:latin typeface="consolas"/>
              <a:cs typeface="Courier New"/>
            </a:endParaRPr>
          </a:p>
          <a:p>
            <a:pPr>
              <a:buNone/>
            </a:pPr>
            <a:r>
              <a:rPr lang="da-DK" sz="1200" dirty="0">
                <a:solidFill>
                  <a:schemeClr val="accent1">
                    <a:lumMod val="90000"/>
                    <a:lumOff val="10000"/>
                  </a:schemeClr>
                </a:solidFill>
                <a:latin typeface="consolas"/>
                <a:cs typeface="Courier New"/>
              </a:rPr>
              <a:t>$</a:t>
            </a:r>
            <a:r>
              <a:rPr lang="da-DK" sz="1200" dirty="0">
                <a:solidFill>
                  <a:srgbClr val="002B45"/>
                </a:solidFill>
                <a:latin typeface="consolas"/>
                <a:cs typeface="Courier New"/>
              </a:rPr>
              <a:t> </a:t>
            </a:r>
            <a:r>
              <a:rPr lang="da-DK" sz="1200" dirty="0" err="1">
                <a:solidFill>
                  <a:srgbClr val="002B45"/>
                </a:solidFill>
                <a:latin typeface="consolas"/>
                <a:cs typeface="Courier New"/>
              </a:rPr>
              <a:t>dotnet</a:t>
            </a:r>
            <a:r>
              <a:rPr lang="da-DK" sz="1200" dirty="0">
                <a:solidFill>
                  <a:srgbClr val="002B45"/>
                </a:solidFill>
                <a:latin typeface="consolas"/>
                <a:cs typeface="Courier New"/>
              </a:rPr>
              <a:t> run ...</a:t>
            </a:r>
          </a:p>
          <a:p>
            <a:pPr>
              <a:buNone/>
            </a:pPr>
            <a:endParaRPr lang="da-DK" sz="1200" dirty="0">
              <a:solidFill>
                <a:srgbClr val="002B45"/>
              </a:solidFill>
              <a:latin typeface="consolas"/>
              <a:cs typeface="Courier New"/>
            </a:endParaRPr>
          </a:p>
          <a:p>
            <a:pPr>
              <a:buNone/>
            </a:pPr>
            <a:r>
              <a:rPr lang="da-DK" sz="1200" dirty="0">
                <a:solidFill>
                  <a:schemeClr val="bg1">
                    <a:lumMod val="50000"/>
                  </a:schemeClr>
                </a:solidFill>
                <a:latin typeface="consolas"/>
                <a:cs typeface="Courier New"/>
              </a:rPr>
              <a:t># </a:t>
            </a:r>
            <a:r>
              <a:rPr lang="da-DK" sz="1200" dirty="0" err="1">
                <a:solidFill>
                  <a:schemeClr val="bg1">
                    <a:lumMod val="50000"/>
                  </a:schemeClr>
                </a:solidFill>
                <a:latin typeface="consolas"/>
                <a:cs typeface="Courier New"/>
              </a:rPr>
              <a:t>build</a:t>
            </a:r>
            <a:r>
              <a:rPr lang="da-DK" sz="1200" dirty="0">
                <a:solidFill>
                  <a:schemeClr val="bg1">
                    <a:lumMod val="50000"/>
                  </a:schemeClr>
                </a:solidFill>
                <a:latin typeface="consolas"/>
                <a:cs typeface="Courier New"/>
              </a:rPr>
              <a:t> the </a:t>
            </a:r>
            <a:r>
              <a:rPr lang="da-DK" sz="1200" dirty="0" err="1">
                <a:solidFill>
                  <a:schemeClr val="bg1">
                    <a:lumMod val="50000"/>
                  </a:schemeClr>
                </a:solidFill>
                <a:latin typeface="consolas"/>
                <a:cs typeface="Courier New"/>
              </a:rPr>
              <a:t>application</a:t>
            </a:r>
            <a:endParaRPr lang="da-DK" sz="1200" dirty="0">
              <a:solidFill>
                <a:schemeClr val="bg1">
                  <a:lumMod val="50000"/>
                </a:schemeClr>
              </a:solidFill>
              <a:latin typeface="consolas"/>
              <a:cs typeface="Courier New"/>
            </a:endParaRPr>
          </a:p>
          <a:p>
            <a:pPr>
              <a:buNone/>
            </a:pPr>
            <a:r>
              <a:rPr lang="da-DK" sz="1200" dirty="0">
                <a:solidFill>
                  <a:schemeClr val="accent1">
                    <a:lumMod val="90000"/>
                    <a:lumOff val="10000"/>
                  </a:schemeClr>
                </a:solidFill>
                <a:latin typeface="consolas"/>
                <a:cs typeface="Courier New"/>
              </a:rPr>
              <a:t>$</a:t>
            </a:r>
            <a:r>
              <a:rPr lang="da-DK" sz="1200" dirty="0">
                <a:latin typeface="consolas"/>
                <a:cs typeface="Courier New"/>
              </a:rPr>
              <a:t> </a:t>
            </a:r>
            <a:r>
              <a:rPr lang="da-DK" sz="1200" dirty="0" err="1">
                <a:latin typeface="consolas"/>
                <a:cs typeface="Courier New"/>
              </a:rPr>
              <a:t>dotnet</a:t>
            </a:r>
            <a:r>
              <a:rPr lang="da-DK" sz="1200" dirty="0">
                <a:latin typeface="consolas"/>
                <a:cs typeface="Courier New"/>
              </a:rPr>
              <a:t> </a:t>
            </a:r>
            <a:r>
              <a:rPr lang="da-DK" sz="1200" dirty="0" err="1">
                <a:latin typeface="consolas"/>
                <a:cs typeface="Courier New"/>
              </a:rPr>
              <a:t>publish</a:t>
            </a:r>
            <a:r>
              <a:rPr lang="da-DK" sz="1200" dirty="0">
                <a:latin typeface="consolas"/>
                <a:cs typeface="Courier New"/>
              </a:rPr>
              <a:t> --output ./output/</a:t>
            </a:r>
            <a:r>
              <a:rPr lang="da-DK" sz="1200" dirty="0" err="1">
                <a:latin typeface="consolas"/>
                <a:cs typeface="Courier New"/>
              </a:rPr>
              <a:t>app</a:t>
            </a:r>
            <a:r>
              <a:rPr lang="da-DK" sz="1200" dirty="0">
                <a:latin typeface="consolas"/>
                <a:cs typeface="Courier New"/>
              </a:rPr>
              <a:t> --force --</a:t>
            </a:r>
            <a:r>
              <a:rPr lang="da-DK" sz="1200" dirty="0" err="1">
                <a:latin typeface="consolas"/>
                <a:cs typeface="Courier New"/>
              </a:rPr>
              <a:t>configuration</a:t>
            </a:r>
            <a:r>
              <a:rPr lang="da-DK" sz="1200" dirty="0">
                <a:latin typeface="consolas"/>
                <a:cs typeface="Courier New"/>
              </a:rPr>
              <a:t> Release ./</a:t>
            </a:r>
            <a:r>
              <a:rPr lang="da-DK" sz="1200" dirty="0" err="1">
                <a:latin typeface="consolas"/>
                <a:cs typeface="Courier New"/>
              </a:rPr>
              <a:t>src</a:t>
            </a:r>
            <a:r>
              <a:rPr lang="da-DK" sz="1200" dirty="0">
                <a:latin typeface="consolas"/>
                <a:cs typeface="Courier New"/>
              </a:rPr>
              <a:t>/&lt;</a:t>
            </a:r>
            <a:r>
              <a:rPr lang="da-DK" sz="1200" dirty="0" err="1">
                <a:latin typeface="consolas"/>
                <a:cs typeface="Courier New"/>
              </a:rPr>
              <a:t>project</a:t>
            </a:r>
            <a:r>
              <a:rPr lang="da-DK" sz="1200" dirty="0">
                <a:latin typeface="consolas"/>
                <a:cs typeface="Courier New"/>
              </a:rPr>
              <a:t>&gt;/&lt;</a:t>
            </a:r>
            <a:r>
              <a:rPr lang="da-DK" sz="1200" dirty="0" err="1">
                <a:latin typeface="consolas"/>
                <a:cs typeface="Courier New"/>
              </a:rPr>
              <a:t>project</a:t>
            </a:r>
            <a:r>
              <a:rPr lang="da-DK" sz="1200" dirty="0">
                <a:latin typeface="consolas"/>
                <a:cs typeface="Courier New"/>
              </a:rPr>
              <a:t>&gt;.</a:t>
            </a:r>
            <a:r>
              <a:rPr lang="da-DK" sz="1200" dirty="0" err="1">
                <a:latin typeface="consolas"/>
                <a:cs typeface="Courier New"/>
              </a:rPr>
              <a:t>csproj</a:t>
            </a:r>
            <a:endParaRPr lang="da-DK" dirty="0">
              <a:latin typeface="consolas"/>
            </a:endParaRPr>
          </a:p>
          <a:p>
            <a:pPr>
              <a:buNone/>
            </a:pPr>
            <a:endParaRPr lang="da-DK" sz="1200" dirty="0">
              <a:latin typeface="consolas"/>
              <a:cs typeface="Courier New"/>
            </a:endParaRPr>
          </a:p>
          <a:p>
            <a:pPr>
              <a:buNone/>
            </a:pPr>
            <a:r>
              <a:rPr lang="da-DK" sz="1200" dirty="0">
                <a:solidFill>
                  <a:schemeClr val="bg1">
                    <a:lumMod val="50000"/>
                  </a:schemeClr>
                </a:solidFill>
                <a:latin typeface="consolas"/>
                <a:cs typeface="Courier New"/>
              </a:rPr>
              <a:t># run the </a:t>
            </a:r>
            <a:r>
              <a:rPr lang="da-DK" sz="1200" dirty="0" err="1">
                <a:solidFill>
                  <a:schemeClr val="bg1">
                    <a:lumMod val="50000"/>
                  </a:schemeClr>
                </a:solidFill>
                <a:latin typeface="consolas"/>
                <a:cs typeface="Courier New"/>
              </a:rPr>
              <a:t>build</a:t>
            </a:r>
            <a:r>
              <a:rPr lang="da-DK" sz="1200" dirty="0">
                <a:solidFill>
                  <a:schemeClr val="bg1">
                    <a:lumMod val="50000"/>
                  </a:schemeClr>
                </a:solidFill>
                <a:latin typeface="consolas"/>
                <a:cs typeface="Courier New"/>
              </a:rPr>
              <a:t> output</a:t>
            </a:r>
          </a:p>
          <a:p>
            <a:pPr>
              <a:buNone/>
            </a:pPr>
            <a:r>
              <a:rPr lang="da-DK" sz="1200" dirty="0">
                <a:solidFill>
                  <a:schemeClr val="accent1">
                    <a:lumMod val="90000"/>
                    <a:lumOff val="10000"/>
                  </a:schemeClr>
                </a:solidFill>
                <a:latin typeface="consolas"/>
                <a:cs typeface="Courier New"/>
              </a:rPr>
              <a:t>$</a:t>
            </a:r>
            <a:r>
              <a:rPr lang="da-DK" sz="1200" dirty="0">
                <a:latin typeface="consolas"/>
                <a:cs typeface="Courier New"/>
              </a:rPr>
              <a:t> cd ./output/</a:t>
            </a:r>
            <a:r>
              <a:rPr lang="da-DK" sz="1200" dirty="0" err="1">
                <a:latin typeface="consolas"/>
                <a:cs typeface="Courier New"/>
              </a:rPr>
              <a:t>app</a:t>
            </a:r>
            <a:endParaRPr lang="da-DK" sz="1200" dirty="0">
              <a:latin typeface="consolas"/>
              <a:cs typeface="Courier New"/>
            </a:endParaRPr>
          </a:p>
          <a:p>
            <a:pPr>
              <a:buNone/>
            </a:pPr>
            <a:r>
              <a:rPr lang="da-DK" sz="1200" dirty="0">
                <a:solidFill>
                  <a:schemeClr val="accent1">
                    <a:lumMod val="90000"/>
                    <a:lumOff val="10000"/>
                  </a:schemeClr>
                </a:solidFill>
                <a:latin typeface="consolas"/>
                <a:cs typeface="Courier New"/>
              </a:rPr>
              <a:t>$</a:t>
            </a:r>
            <a:r>
              <a:rPr lang="da-DK" sz="1200" dirty="0">
                <a:latin typeface="consolas"/>
                <a:cs typeface="Courier New"/>
              </a:rPr>
              <a:t> </a:t>
            </a:r>
            <a:r>
              <a:rPr lang="da-DK" sz="1200" dirty="0" err="1">
                <a:latin typeface="consolas"/>
                <a:cs typeface="Courier New"/>
              </a:rPr>
              <a:t>dotnet</a:t>
            </a:r>
            <a:r>
              <a:rPr lang="da-DK" sz="1200" dirty="0">
                <a:latin typeface="consolas"/>
                <a:cs typeface="Courier New"/>
              </a:rPr>
              <a:t> &lt;</a:t>
            </a:r>
            <a:r>
              <a:rPr lang="da-DK" sz="1200" dirty="0" err="1">
                <a:latin typeface="consolas"/>
                <a:cs typeface="Courier New"/>
              </a:rPr>
              <a:t>project</a:t>
            </a:r>
            <a:r>
              <a:rPr lang="da-DK" sz="1200" dirty="0">
                <a:latin typeface="consolas"/>
                <a:cs typeface="Courier New"/>
              </a:rPr>
              <a:t>&gt;.</a:t>
            </a:r>
            <a:r>
              <a:rPr lang="da-DK" sz="1200" dirty="0" err="1">
                <a:latin typeface="consolas"/>
                <a:cs typeface="Courier New"/>
              </a:rPr>
              <a:t>dll</a:t>
            </a:r>
            <a:endParaRPr lang="da-DK" sz="1200" dirty="0">
              <a:latin typeface="consolas"/>
              <a:cs typeface="Courier New"/>
            </a:endParaRPr>
          </a:p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33103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2.emf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.emf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3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pn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pn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png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pn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89600" cy="6858000"/>
          </a:xfrm>
        </p:spPr>
        <p:txBody>
          <a:bodyPr tIns="612000" anchor="ctr" anchorCtr="0"/>
          <a:lstStyle>
            <a:lvl1pPr algn="ctr">
              <a:tabLst/>
              <a:defRPr baseline="0"/>
            </a:lvl1pPr>
          </a:lstStyle>
          <a:p>
            <a:r>
              <a:rPr lang="en-GB" noProof="0"/>
              <a:t>Click on icon and insert image</a:t>
            </a:r>
          </a:p>
        </p:txBody>
      </p:sp>
      <p:sp>
        <p:nvSpPr>
          <p:cNvPr id="36" name="Text Placeholder blå trekant"/>
          <p:cNvSpPr>
            <a:spLocks noGrp="1"/>
          </p:cNvSpPr>
          <p:nvPr>
            <p:ph type="body" sz="quarter" idx="18" hasCustomPrompt="1"/>
          </p:nvPr>
        </p:nvSpPr>
        <p:spPr>
          <a:xfrm>
            <a:off x="0" y="-1"/>
            <a:ext cx="4676400" cy="6863953"/>
          </a:xfrm>
          <a:custGeom>
            <a:avLst/>
            <a:gdLst>
              <a:gd name="connsiteX0" fmla="*/ 0 w 4676400"/>
              <a:gd name="connsiteY0" fmla="*/ 0 h 6858000"/>
              <a:gd name="connsiteX1" fmla="*/ 4676400 w 4676400"/>
              <a:gd name="connsiteY1" fmla="*/ 0 h 6858000"/>
              <a:gd name="connsiteX2" fmla="*/ 4676400 w 4676400"/>
              <a:gd name="connsiteY2" fmla="*/ 6858000 h 6858000"/>
              <a:gd name="connsiteX3" fmla="*/ 0 w 4676400"/>
              <a:gd name="connsiteY3" fmla="*/ 6858000 h 6858000"/>
              <a:gd name="connsiteX4" fmla="*/ 0 w 4676400"/>
              <a:gd name="connsiteY4" fmla="*/ 0 h 6858000"/>
              <a:gd name="connsiteX0" fmla="*/ 0 w 4676400"/>
              <a:gd name="connsiteY0" fmla="*/ 0 h 6886876"/>
              <a:gd name="connsiteX1" fmla="*/ 4676400 w 4676400"/>
              <a:gd name="connsiteY1" fmla="*/ 0 h 6886876"/>
              <a:gd name="connsiteX2" fmla="*/ 720417 w 4676400"/>
              <a:gd name="connsiteY2" fmla="*/ 6886876 h 6886876"/>
              <a:gd name="connsiteX3" fmla="*/ 0 w 4676400"/>
              <a:gd name="connsiteY3" fmla="*/ 6858000 h 6886876"/>
              <a:gd name="connsiteX4" fmla="*/ 0 w 4676400"/>
              <a:gd name="connsiteY4" fmla="*/ 0 h 6886876"/>
              <a:gd name="connsiteX0" fmla="*/ 0 w 4676400"/>
              <a:gd name="connsiteY0" fmla="*/ 0 h 6863953"/>
              <a:gd name="connsiteX1" fmla="*/ 4676400 w 4676400"/>
              <a:gd name="connsiteY1" fmla="*/ 0 h 6863953"/>
              <a:gd name="connsiteX2" fmla="*/ 720417 w 4676400"/>
              <a:gd name="connsiteY2" fmla="*/ 6863953 h 6863953"/>
              <a:gd name="connsiteX3" fmla="*/ 0 w 4676400"/>
              <a:gd name="connsiteY3" fmla="*/ 6858000 h 6863953"/>
              <a:gd name="connsiteX4" fmla="*/ 0 w 4676400"/>
              <a:gd name="connsiteY4" fmla="*/ 0 h 6863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76400" h="6863953">
                <a:moveTo>
                  <a:pt x="0" y="0"/>
                </a:moveTo>
                <a:lnTo>
                  <a:pt x="4676400" y="0"/>
                </a:lnTo>
                <a:lnTo>
                  <a:pt x="720417" y="6863953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>
            <a:lvl1pPr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/>
              <a:t>.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8774" y="831881"/>
            <a:ext cx="3029318" cy="972152"/>
          </a:xfrm>
        </p:spPr>
        <p:txBody>
          <a:bodyPr anchor="b" anchorCtr="0"/>
          <a:lstStyle>
            <a:lvl1pPr algn="l">
              <a:defRPr sz="3600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/>
              <a:t>Click to add 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58775" y="1949504"/>
            <a:ext cx="2567305" cy="864766"/>
          </a:xfrm>
        </p:spPr>
        <p:txBody>
          <a:bodyPr/>
          <a:lstStyle>
            <a:lvl1pPr marL="0" indent="0" algn="l">
              <a:buNone/>
              <a:defRPr sz="16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add editor name</a:t>
            </a:r>
          </a:p>
        </p:txBody>
      </p:sp>
      <p:sp>
        <p:nvSpPr>
          <p:cNvPr id="34" name="Text Placeholder logo"/>
          <p:cNvSpPr>
            <a:spLocks noGrp="1"/>
          </p:cNvSpPr>
          <p:nvPr>
            <p:ph type="body" sz="quarter" idx="19" hasCustomPrompt="1"/>
          </p:nvPr>
        </p:nvSpPr>
        <p:spPr>
          <a:xfrm>
            <a:off x="10958400" y="374400"/>
            <a:ext cx="860400" cy="313200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.</a:t>
            </a:r>
          </a:p>
        </p:txBody>
      </p:sp>
      <p:sp>
        <p:nvSpPr>
          <p:cNvPr id="17" name="Date Placeholder 16"/>
          <p:cNvSpPr>
            <a:spLocks noGrp="1"/>
          </p:cNvSpPr>
          <p:nvPr>
            <p:ph type="dt" sz="half" idx="15"/>
          </p:nvPr>
        </p:nvSpPr>
        <p:spPr>
          <a:xfrm>
            <a:off x="1278382" y="6382053"/>
            <a:ext cx="2572949" cy="184063"/>
          </a:xfrm>
        </p:spPr>
        <p:txBody>
          <a:bodyPr anchor="b" anchorCtr="0"/>
          <a:lstStyle>
            <a:lvl1pPr>
              <a:defRPr sz="950">
                <a:solidFill>
                  <a:schemeClr val="bg1"/>
                </a:solidFill>
              </a:defRPr>
            </a:lvl1pPr>
          </a:lstStyle>
          <a:p>
            <a:fld id="{657AFEAC-FB67-403E-94D5-DCC67B803CFF}" type="datetime4">
              <a:rPr lang="en-GB" noProof="0" smtClean="0"/>
              <a:t>04 December 2018</a:t>
            </a:fld>
            <a:endParaRPr lang="en-GB" noProof="0"/>
          </a:p>
        </p:txBody>
      </p:sp>
      <p:sp>
        <p:nvSpPr>
          <p:cNvPr id="18" name="Footer Placeholder 17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9" name="Slide Number Placeholder 18" hidden="1"/>
          <p:cNvSpPr>
            <a:spLocks noGrp="1"/>
          </p:cNvSpPr>
          <p:nvPr>
            <p:ph type="sldNum" sz="quarter" idx="17"/>
          </p:nvPr>
        </p:nvSpPr>
        <p:spPr>
          <a:xfrm>
            <a:off x="358775" y="7191674"/>
            <a:ext cx="363120" cy="18296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45D37B1E-C366-494F-A587-962AD9AABC83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23383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s colored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/>
              <a:t>Click to add title max two lines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58775" y="1113272"/>
            <a:ext cx="358200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add headline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303285" y="1113272"/>
            <a:ext cx="358200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add headline</a:t>
            </a:r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8246553" y="1102043"/>
            <a:ext cx="358200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add headline</a:t>
            </a:r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358775" y="2953837"/>
            <a:ext cx="1147445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add headline</a:t>
            </a:r>
          </a:p>
        </p:txBody>
      </p:sp>
      <p:sp>
        <p:nvSpPr>
          <p:cNvPr id="21" name="Content Placeholder 3"/>
          <p:cNvSpPr>
            <a:spLocks noGrp="1"/>
          </p:cNvSpPr>
          <p:nvPr>
            <p:ph sz="quarter" idx="17"/>
          </p:nvPr>
        </p:nvSpPr>
        <p:spPr>
          <a:xfrm>
            <a:off x="358774" y="1492249"/>
            <a:ext cx="3582000" cy="12888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2" name="Content Placeholder 5"/>
          <p:cNvSpPr>
            <a:spLocks noGrp="1"/>
          </p:cNvSpPr>
          <p:nvPr>
            <p:ph sz="quarter" idx="18"/>
          </p:nvPr>
        </p:nvSpPr>
        <p:spPr>
          <a:xfrm>
            <a:off x="4303285" y="1494422"/>
            <a:ext cx="3582000" cy="12888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3" name="Content Placeholder 7"/>
          <p:cNvSpPr>
            <a:spLocks noGrp="1"/>
          </p:cNvSpPr>
          <p:nvPr>
            <p:ph sz="quarter" idx="19"/>
          </p:nvPr>
        </p:nvSpPr>
        <p:spPr>
          <a:xfrm>
            <a:off x="8246553" y="1494422"/>
            <a:ext cx="3582000" cy="12888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4" name="Content Placeholder 9"/>
          <p:cNvSpPr>
            <a:spLocks noGrp="1"/>
          </p:cNvSpPr>
          <p:nvPr>
            <p:ph sz="quarter" idx="20"/>
          </p:nvPr>
        </p:nvSpPr>
        <p:spPr>
          <a:xfrm>
            <a:off x="358775" y="3349592"/>
            <a:ext cx="11469600" cy="28044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11569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s - on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/>
              <a:t>Click to add title max two lines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58775" y="1113272"/>
            <a:ext cx="358200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add headline</a:t>
            </a:r>
          </a:p>
        </p:txBody>
      </p:sp>
      <p:sp>
        <p:nvSpPr>
          <p:cNvPr id="1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358775" y="1494423"/>
            <a:ext cx="3582000" cy="1287279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GB"/>
              <a:t>Click to add text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303285" y="1113272"/>
            <a:ext cx="358200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add headline</a:t>
            </a:r>
          </a:p>
        </p:txBody>
      </p:sp>
      <p:sp>
        <p:nvSpPr>
          <p:cNvPr id="18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4303285" y="1494422"/>
            <a:ext cx="3582000" cy="1287280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GB"/>
              <a:t>Click to add text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8246553" y="1102043"/>
            <a:ext cx="358200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add headline</a:t>
            </a:r>
          </a:p>
        </p:txBody>
      </p:sp>
      <p:sp>
        <p:nvSpPr>
          <p:cNvPr id="19" name="Content Placeholder 7"/>
          <p:cNvSpPr>
            <a:spLocks noGrp="1"/>
          </p:cNvSpPr>
          <p:nvPr>
            <p:ph sz="quarter" idx="14" hasCustomPrompt="1"/>
          </p:nvPr>
        </p:nvSpPr>
        <p:spPr>
          <a:xfrm>
            <a:off x="8246553" y="1494422"/>
            <a:ext cx="3582000" cy="1287280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GB"/>
              <a:t>Click to add text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358775" y="2953837"/>
            <a:ext cx="1147445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add headline</a:t>
            </a:r>
          </a:p>
        </p:txBody>
      </p:sp>
      <p:sp>
        <p:nvSpPr>
          <p:cNvPr id="15" name="Picture Placeholder 10"/>
          <p:cNvSpPr>
            <a:spLocks noGrp="1"/>
          </p:cNvSpPr>
          <p:nvPr>
            <p:ph type="pic" sz="quarter" idx="17" hasCustomPrompt="1"/>
          </p:nvPr>
        </p:nvSpPr>
        <p:spPr>
          <a:xfrm>
            <a:off x="358774" y="3349592"/>
            <a:ext cx="11474451" cy="2804400"/>
          </a:xfrm>
        </p:spPr>
        <p:txBody>
          <a:bodyPr tIns="612000" anchor="ctr" anchorCtr="0"/>
          <a:lstStyle>
            <a:lvl1pPr algn="ctr">
              <a:tabLst/>
              <a:defRPr baseline="0"/>
            </a:lvl1pPr>
          </a:lstStyle>
          <a:p>
            <a:r>
              <a:rPr lang="en-GB" noProof="0"/>
              <a:t>Click on icon and insert image</a:t>
            </a:r>
          </a:p>
        </p:txBody>
      </p:sp>
    </p:spTree>
    <p:extLst>
      <p:ext uri="{BB962C8B-B14F-4D97-AF65-F5344CB8AC3E}">
        <p14:creationId xmlns:p14="http://schemas.microsoft.com/office/powerpoint/2010/main" val="31656693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s - one Image colored headlin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/>
              <a:t>Click to add title max two lines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58775" y="1113272"/>
            <a:ext cx="358200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add headline</a:t>
            </a:r>
          </a:p>
        </p:txBody>
      </p:sp>
      <p:sp>
        <p:nvSpPr>
          <p:cNvPr id="21" name="Content Placeholder 3"/>
          <p:cNvSpPr>
            <a:spLocks noGrp="1"/>
          </p:cNvSpPr>
          <p:nvPr>
            <p:ph sz="quarter" idx="17"/>
          </p:nvPr>
        </p:nvSpPr>
        <p:spPr>
          <a:xfrm>
            <a:off x="358774" y="1492249"/>
            <a:ext cx="3582000" cy="12888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303285" y="1113272"/>
            <a:ext cx="358200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add headline</a:t>
            </a:r>
          </a:p>
        </p:txBody>
      </p:sp>
      <p:sp>
        <p:nvSpPr>
          <p:cNvPr id="22" name="Content Placeholder 5"/>
          <p:cNvSpPr>
            <a:spLocks noGrp="1"/>
          </p:cNvSpPr>
          <p:nvPr>
            <p:ph sz="quarter" idx="18"/>
          </p:nvPr>
        </p:nvSpPr>
        <p:spPr>
          <a:xfrm>
            <a:off x="4303285" y="1494422"/>
            <a:ext cx="3582000" cy="12888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8246553" y="1102043"/>
            <a:ext cx="358200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add headline</a:t>
            </a:r>
          </a:p>
        </p:txBody>
      </p:sp>
      <p:sp>
        <p:nvSpPr>
          <p:cNvPr id="23" name="Content Placeholder 7"/>
          <p:cNvSpPr>
            <a:spLocks noGrp="1"/>
          </p:cNvSpPr>
          <p:nvPr>
            <p:ph sz="quarter" idx="19"/>
          </p:nvPr>
        </p:nvSpPr>
        <p:spPr>
          <a:xfrm>
            <a:off x="8246553" y="1494422"/>
            <a:ext cx="3582000" cy="12888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358775" y="2953837"/>
            <a:ext cx="1147445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add headline</a:t>
            </a:r>
          </a:p>
        </p:txBody>
      </p:sp>
      <p:sp>
        <p:nvSpPr>
          <p:cNvPr id="25" name="Picture Placeholder 9"/>
          <p:cNvSpPr>
            <a:spLocks noGrp="1"/>
          </p:cNvSpPr>
          <p:nvPr>
            <p:ph type="pic" sz="quarter" idx="20" hasCustomPrompt="1"/>
          </p:nvPr>
        </p:nvSpPr>
        <p:spPr>
          <a:xfrm>
            <a:off x="358774" y="3349592"/>
            <a:ext cx="11474451" cy="2804400"/>
          </a:xfrm>
        </p:spPr>
        <p:txBody>
          <a:bodyPr tIns="612000" anchor="ctr" anchorCtr="0"/>
          <a:lstStyle>
            <a:lvl1pPr algn="ctr">
              <a:tabLst/>
              <a:defRPr baseline="0"/>
            </a:lvl1pPr>
          </a:lstStyle>
          <a:p>
            <a:r>
              <a:rPr lang="en-GB" noProof="0"/>
              <a:t>Click on icon and insert image</a:t>
            </a:r>
          </a:p>
        </p:txBody>
      </p:sp>
    </p:spTree>
    <p:extLst>
      <p:ext uri="{BB962C8B-B14F-4D97-AF65-F5344CB8AC3E}">
        <p14:creationId xmlns:p14="http://schemas.microsoft.com/office/powerpoint/2010/main" val="42754899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/>
              <a:t>Click to add title max two lines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3" hasCustomPrompt="1"/>
          </p:nvPr>
        </p:nvSpPr>
        <p:spPr>
          <a:xfrm>
            <a:off x="358775" y="1113272"/>
            <a:ext cx="555625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add headline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quarter" idx="17"/>
          </p:nvPr>
        </p:nvSpPr>
        <p:spPr>
          <a:xfrm>
            <a:off x="358775" y="1494000"/>
            <a:ext cx="5554800" cy="46584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3" name="Text Placeholder 4"/>
          <p:cNvSpPr>
            <a:spLocks noGrp="1"/>
          </p:cNvSpPr>
          <p:nvPr>
            <p:ph type="body" idx="1" hasCustomPrompt="1"/>
          </p:nvPr>
        </p:nvSpPr>
        <p:spPr>
          <a:xfrm>
            <a:off x="6276975" y="1113272"/>
            <a:ext cx="555625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add headline</a:t>
            </a:r>
          </a:p>
        </p:txBody>
      </p:sp>
      <p:sp>
        <p:nvSpPr>
          <p:cNvPr id="21" name="Content Placeholder 5"/>
          <p:cNvSpPr>
            <a:spLocks noGrp="1"/>
          </p:cNvSpPr>
          <p:nvPr>
            <p:ph sz="quarter" idx="18"/>
          </p:nvPr>
        </p:nvSpPr>
        <p:spPr>
          <a:xfrm>
            <a:off x="6276975" y="1493998"/>
            <a:ext cx="5554800" cy="1044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2" name="Content Placeholder 6"/>
          <p:cNvSpPr>
            <a:spLocks noGrp="1"/>
          </p:cNvSpPr>
          <p:nvPr>
            <p:ph sz="quarter" idx="19"/>
          </p:nvPr>
        </p:nvSpPr>
        <p:spPr>
          <a:xfrm>
            <a:off x="6276975" y="2699049"/>
            <a:ext cx="5554800" cy="1044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3" name="Content Placeholder 7"/>
          <p:cNvSpPr>
            <a:spLocks noGrp="1"/>
          </p:cNvSpPr>
          <p:nvPr>
            <p:ph sz="quarter" idx="20"/>
          </p:nvPr>
        </p:nvSpPr>
        <p:spPr>
          <a:xfrm>
            <a:off x="6276975" y="3904099"/>
            <a:ext cx="5554800" cy="1044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4" name="Content Placeholder 8"/>
          <p:cNvSpPr>
            <a:spLocks noGrp="1"/>
          </p:cNvSpPr>
          <p:nvPr>
            <p:ph sz="quarter" idx="21"/>
          </p:nvPr>
        </p:nvSpPr>
        <p:spPr>
          <a:xfrm>
            <a:off x="6276975" y="5109150"/>
            <a:ext cx="5554800" cy="1044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20096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Contents colored headlin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/>
              <a:t>Click to add title max two lines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3" hasCustomPrompt="1"/>
          </p:nvPr>
        </p:nvSpPr>
        <p:spPr>
          <a:xfrm>
            <a:off x="358775" y="1113272"/>
            <a:ext cx="555625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add headline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quarter" idx="17"/>
          </p:nvPr>
        </p:nvSpPr>
        <p:spPr>
          <a:xfrm>
            <a:off x="358775" y="1494000"/>
            <a:ext cx="5554800" cy="46584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3" name="Text Placeholder 4"/>
          <p:cNvSpPr>
            <a:spLocks noGrp="1"/>
          </p:cNvSpPr>
          <p:nvPr>
            <p:ph type="body" idx="1" hasCustomPrompt="1"/>
          </p:nvPr>
        </p:nvSpPr>
        <p:spPr>
          <a:xfrm>
            <a:off x="6276975" y="1113272"/>
            <a:ext cx="555625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add headline</a:t>
            </a:r>
          </a:p>
        </p:txBody>
      </p:sp>
      <p:sp>
        <p:nvSpPr>
          <p:cNvPr id="21" name="Content Placeholder 5"/>
          <p:cNvSpPr>
            <a:spLocks noGrp="1"/>
          </p:cNvSpPr>
          <p:nvPr>
            <p:ph sz="quarter" idx="18"/>
          </p:nvPr>
        </p:nvSpPr>
        <p:spPr>
          <a:xfrm>
            <a:off x="6276975" y="1493998"/>
            <a:ext cx="5554800" cy="10440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2" name="Content Placeholder 6"/>
          <p:cNvSpPr>
            <a:spLocks noGrp="1"/>
          </p:cNvSpPr>
          <p:nvPr>
            <p:ph sz="quarter" idx="19"/>
          </p:nvPr>
        </p:nvSpPr>
        <p:spPr>
          <a:xfrm>
            <a:off x="6276975" y="2699049"/>
            <a:ext cx="5554800" cy="10440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3" name="Content Placeholder 7"/>
          <p:cNvSpPr>
            <a:spLocks noGrp="1"/>
          </p:cNvSpPr>
          <p:nvPr>
            <p:ph sz="quarter" idx="20"/>
          </p:nvPr>
        </p:nvSpPr>
        <p:spPr>
          <a:xfrm>
            <a:off x="6276975" y="3904099"/>
            <a:ext cx="5554800" cy="10440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4" name="Content Placeholder 8"/>
          <p:cNvSpPr>
            <a:spLocks noGrp="1"/>
          </p:cNvSpPr>
          <p:nvPr>
            <p:ph sz="quarter" idx="21"/>
          </p:nvPr>
        </p:nvSpPr>
        <p:spPr>
          <a:xfrm>
            <a:off x="6276975" y="5109150"/>
            <a:ext cx="5554800" cy="10440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037508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Contents - on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/>
              <a:t>Click to add title max two lines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3" hasCustomPrompt="1"/>
          </p:nvPr>
        </p:nvSpPr>
        <p:spPr>
          <a:xfrm>
            <a:off x="358775" y="1113272"/>
            <a:ext cx="555625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add headline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7" hasCustomPrompt="1"/>
          </p:nvPr>
        </p:nvSpPr>
        <p:spPr>
          <a:xfrm>
            <a:off x="358775" y="1494000"/>
            <a:ext cx="5556251" cy="4658400"/>
          </a:xfrm>
        </p:spPr>
        <p:txBody>
          <a:bodyPr tIns="612000" anchor="ctr" anchorCtr="0"/>
          <a:lstStyle>
            <a:lvl1pPr algn="ctr">
              <a:tabLst/>
              <a:defRPr baseline="0"/>
            </a:lvl1pPr>
          </a:lstStyle>
          <a:p>
            <a:r>
              <a:rPr lang="en-GB" noProof="0"/>
              <a:t>Click on icon and insert image</a:t>
            </a:r>
          </a:p>
        </p:txBody>
      </p:sp>
      <p:sp>
        <p:nvSpPr>
          <p:cNvPr id="3" name="Text Placeholder 4"/>
          <p:cNvSpPr>
            <a:spLocks noGrp="1"/>
          </p:cNvSpPr>
          <p:nvPr>
            <p:ph type="body" idx="1" hasCustomPrompt="1"/>
          </p:nvPr>
        </p:nvSpPr>
        <p:spPr>
          <a:xfrm>
            <a:off x="6276975" y="1113272"/>
            <a:ext cx="555625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add headline</a:t>
            </a:r>
          </a:p>
        </p:txBody>
      </p:sp>
      <p:sp>
        <p:nvSpPr>
          <p:cNvPr id="21" name="Content Placeholder 5"/>
          <p:cNvSpPr>
            <a:spLocks noGrp="1"/>
          </p:cNvSpPr>
          <p:nvPr>
            <p:ph sz="quarter" idx="18"/>
          </p:nvPr>
        </p:nvSpPr>
        <p:spPr>
          <a:xfrm>
            <a:off x="6276975" y="1493998"/>
            <a:ext cx="5554800" cy="1044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2" name="Content Placeholder 6"/>
          <p:cNvSpPr>
            <a:spLocks noGrp="1"/>
          </p:cNvSpPr>
          <p:nvPr>
            <p:ph sz="quarter" idx="19"/>
          </p:nvPr>
        </p:nvSpPr>
        <p:spPr>
          <a:xfrm>
            <a:off x="6276975" y="2699049"/>
            <a:ext cx="5554800" cy="1044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3" name="Content Placeholder 7"/>
          <p:cNvSpPr>
            <a:spLocks noGrp="1"/>
          </p:cNvSpPr>
          <p:nvPr>
            <p:ph sz="quarter" idx="20"/>
          </p:nvPr>
        </p:nvSpPr>
        <p:spPr>
          <a:xfrm>
            <a:off x="6276975" y="3904099"/>
            <a:ext cx="5554800" cy="1044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4" name="Content Placeholder 8"/>
          <p:cNvSpPr>
            <a:spLocks noGrp="1"/>
          </p:cNvSpPr>
          <p:nvPr>
            <p:ph sz="quarter" idx="21"/>
          </p:nvPr>
        </p:nvSpPr>
        <p:spPr>
          <a:xfrm>
            <a:off x="6276975" y="5109150"/>
            <a:ext cx="5554800" cy="1044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705051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Contents - one Image colored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/>
              <a:t>Click to add title max two lines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3" hasCustomPrompt="1"/>
          </p:nvPr>
        </p:nvSpPr>
        <p:spPr>
          <a:xfrm>
            <a:off x="358775" y="1113272"/>
            <a:ext cx="555625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add headline</a:t>
            </a:r>
          </a:p>
        </p:txBody>
      </p:sp>
      <p:sp>
        <p:nvSpPr>
          <p:cNvPr id="25" name="Picture Placeholder 3"/>
          <p:cNvSpPr>
            <a:spLocks noGrp="1"/>
          </p:cNvSpPr>
          <p:nvPr>
            <p:ph type="pic" sz="quarter" idx="17" hasCustomPrompt="1"/>
          </p:nvPr>
        </p:nvSpPr>
        <p:spPr>
          <a:xfrm>
            <a:off x="358775" y="1494000"/>
            <a:ext cx="5556251" cy="4658400"/>
          </a:xfrm>
        </p:spPr>
        <p:txBody>
          <a:bodyPr tIns="612000" anchor="ctr" anchorCtr="0"/>
          <a:lstStyle>
            <a:lvl1pPr algn="ctr">
              <a:tabLst/>
              <a:defRPr baseline="0"/>
            </a:lvl1pPr>
          </a:lstStyle>
          <a:p>
            <a:r>
              <a:rPr lang="en-GB" noProof="0"/>
              <a:t>Click on icon and insert image</a:t>
            </a:r>
          </a:p>
        </p:txBody>
      </p:sp>
      <p:sp>
        <p:nvSpPr>
          <p:cNvPr id="3" name="Text Placeholder 4"/>
          <p:cNvSpPr>
            <a:spLocks noGrp="1"/>
          </p:cNvSpPr>
          <p:nvPr>
            <p:ph type="body" idx="1" hasCustomPrompt="1"/>
          </p:nvPr>
        </p:nvSpPr>
        <p:spPr>
          <a:xfrm>
            <a:off x="6276975" y="1113272"/>
            <a:ext cx="555625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add headline</a:t>
            </a:r>
          </a:p>
        </p:txBody>
      </p:sp>
      <p:sp>
        <p:nvSpPr>
          <p:cNvPr id="21" name="Content Placeholder 5"/>
          <p:cNvSpPr>
            <a:spLocks noGrp="1"/>
          </p:cNvSpPr>
          <p:nvPr>
            <p:ph sz="quarter" idx="18"/>
          </p:nvPr>
        </p:nvSpPr>
        <p:spPr>
          <a:xfrm>
            <a:off x="6276975" y="1493998"/>
            <a:ext cx="5554800" cy="10440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2" name="Content Placeholder 6"/>
          <p:cNvSpPr>
            <a:spLocks noGrp="1"/>
          </p:cNvSpPr>
          <p:nvPr>
            <p:ph sz="quarter" idx="19"/>
          </p:nvPr>
        </p:nvSpPr>
        <p:spPr>
          <a:xfrm>
            <a:off x="6276975" y="2699049"/>
            <a:ext cx="5554800" cy="10440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3" name="Content Placeholder 7"/>
          <p:cNvSpPr>
            <a:spLocks noGrp="1"/>
          </p:cNvSpPr>
          <p:nvPr>
            <p:ph sz="quarter" idx="20"/>
          </p:nvPr>
        </p:nvSpPr>
        <p:spPr>
          <a:xfrm>
            <a:off x="6276975" y="3904099"/>
            <a:ext cx="5554800" cy="10440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4" name="Content Placeholder 8"/>
          <p:cNvSpPr>
            <a:spLocks noGrp="1"/>
          </p:cNvSpPr>
          <p:nvPr>
            <p:ph sz="quarter" idx="21"/>
          </p:nvPr>
        </p:nvSpPr>
        <p:spPr>
          <a:xfrm>
            <a:off x="6276975" y="5109150"/>
            <a:ext cx="5554800" cy="10440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146687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s portra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/>
              <a:t>Click to add title max two lines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58775" y="1113272"/>
            <a:ext cx="358560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add headline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quarter" idx="15"/>
          </p:nvPr>
        </p:nvSpPr>
        <p:spPr>
          <a:xfrm>
            <a:off x="358775" y="1494425"/>
            <a:ext cx="3582000" cy="46584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303285" y="1113272"/>
            <a:ext cx="358560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add headline</a:t>
            </a:r>
          </a:p>
        </p:txBody>
      </p:sp>
      <p:sp>
        <p:nvSpPr>
          <p:cNvPr id="19" name="Content Placeholder 5"/>
          <p:cNvSpPr>
            <a:spLocks noGrp="1"/>
          </p:cNvSpPr>
          <p:nvPr>
            <p:ph sz="quarter" idx="16"/>
          </p:nvPr>
        </p:nvSpPr>
        <p:spPr>
          <a:xfrm>
            <a:off x="4303285" y="1494421"/>
            <a:ext cx="3582000" cy="46584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8246553" y="1102043"/>
            <a:ext cx="358200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add headline</a:t>
            </a:r>
          </a:p>
        </p:txBody>
      </p:sp>
      <p:sp>
        <p:nvSpPr>
          <p:cNvPr id="20" name="Content Placeholder 7"/>
          <p:cNvSpPr>
            <a:spLocks noGrp="1"/>
          </p:cNvSpPr>
          <p:nvPr>
            <p:ph sz="quarter" idx="17"/>
          </p:nvPr>
        </p:nvSpPr>
        <p:spPr>
          <a:xfrm>
            <a:off x="8246553" y="1494421"/>
            <a:ext cx="3582000" cy="46584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138562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s portrait colored headline 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/>
              <a:t>Click to add title max two lines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58775" y="1113272"/>
            <a:ext cx="358560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add headline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quarter" idx="15"/>
          </p:nvPr>
        </p:nvSpPr>
        <p:spPr>
          <a:xfrm>
            <a:off x="358775" y="1494425"/>
            <a:ext cx="3582000" cy="46584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303285" y="1113272"/>
            <a:ext cx="358560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add headline</a:t>
            </a:r>
          </a:p>
        </p:txBody>
      </p:sp>
      <p:sp>
        <p:nvSpPr>
          <p:cNvPr id="19" name="Content Placeholder 5"/>
          <p:cNvSpPr>
            <a:spLocks noGrp="1"/>
          </p:cNvSpPr>
          <p:nvPr>
            <p:ph sz="quarter" idx="16"/>
          </p:nvPr>
        </p:nvSpPr>
        <p:spPr>
          <a:xfrm>
            <a:off x="4303285" y="1494421"/>
            <a:ext cx="3582000" cy="46584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8246553" y="1102043"/>
            <a:ext cx="358200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add headline</a:t>
            </a:r>
          </a:p>
        </p:txBody>
      </p:sp>
      <p:sp>
        <p:nvSpPr>
          <p:cNvPr id="20" name="Content Placeholder 7"/>
          <p:cNvSpPr>
            <a:spLocks noGrp="1"/>
          </p:cNvSpPr>
          <p:nvPr>
            <p:ph sz="quarter" idx="17"/>
          </p:nvPr>
        </p:nvSpPr>
        <p:spPr>
          <a:xfrm>
            <a:off x="8246553" y="1494421"/>
            <a:ext cx="3582000" cy="46584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158901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/>
              <a:t>Click to add title max two lines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3" hasCustomPrompt="1"/>
          </p:nvPr>
        </p:nvSpPr>
        <p:spPr>
          <a:xfrm>
            <a:off x="358775" y="1113272"/>
            <a:ext cx="555625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add headline</a:t>
            </a:r>
          </a:p>
        </p:txBody>
      </p:sp>
      <p:sp>
        <p:nvSpPr>
          <p:cNvPr id="18" name="Content Placeholder 3"/>
          <p:cNvSpPr>
            <a:spLocks noGrp="1"/>
          </p:cNvSpPr>
          <p:nvPr>
            <p:ph sz="quarter" idx="15"/>
          </p:nvPr>
        </p:nvSpPr>
        <p:spPr>
          <a:xfrm>
            <a:off x="358775" y="1493999"/>
            <a:ext cx="5554800" cy="2257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3" name="Text Placeholder 4"/>
          <p:cNvSpPr>
            <a:spLocks noGrp="1"/>
          </p:cNvSpPr>
          <p:nvPr>
            <p:ph type="body" idx="1" hasCustomPrompt="1"/>
          </p:nvPr>
        </p:nvSpPr>
        <p:spPr>
          <a:xfrm>
            <a:off x="6276975" y="1113272"/>
            <a:ext cx="555625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add headline</a:t>
            </a:r>
          </a:p>
        </p:txBody>
      </p:sp>
      <p:sp>
        <p:nvSpPr>
          <p:cNvPr id="19" name="Content Placeholder 5"/>
          <p:cNvSpPr>
            <a:spLocks noGrp="1"/>
          </p:cNvSpPr>
          <p:nvPr>
            <p:ph sz="quarter" idx="16"/>
          </p:nvPr>
        </p:nvSpPr>
        <p:spPr>
          <a:xfrm>
            <a:off x="358775" y="3895950"/>
            <a:ext cx="5554800" cy="2257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0" name="Content Placeholder 7"/>
          <p:cNvSpPr>
            <a:spLocks noGrp="1"/>
          </p:cNvSpPr>
          <p:nvPr>
            <p:ph sz="quarter" idx="17"/>
          </p:nvPr>
        </p:nvSpPr>
        <p:spPr>
          <a:xfrm>
            <a:off x="6276975" y="1493998"/>
            <a:ext cx="5551200" cy="46584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75071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I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89600" cy="6858000"/>
          </a:xfrm>
        </p:spPr>
        <p:txBody>
          <a:bodyPr tIns="612000" anchor="ctr" anchorCtr="0"/>
          <a:lstStyle>
            <a:lvl1pPr algn="ctr">
              <a:tabLst/>
              <a:defRPr baseline="0"/>
            </a:lvl1pPr>
          </a:lstStyle>
          <a:p>
            <a:r>
              <a:rPr lang="en-GB" noProof="0"/>
              <a:t>Click on icon and insert image</a:t>
            </a:r>
          </a:p>
        </p:txBody>
      </p:sp>
      <p:sp>
        <p:nvSpPr>
          <p:cNvPr id="36" name="Text Placeholder blå trekant"/>
          <p:cNvSpPr>
            <a:spLocks noGrp="1"/>
          </p:cNvSpPr>
          <p:nvPr>
            <p:ph type="body" sz="quarter" idx="18" hasCustomPrompt="1"/>
          </p:nvPr>
        </p:nvSpPr>
        <p:spPr>
          <a:xfrm>
            <a:off x="0" y="-1"/>
            <a:ext cx="4676400" cy="6863953"/>
          </a:xfrm>
          <a:custGeom>
            <a:avLst/>
            <a:gdLst>
              <a:gd name="connsiteX0" fmla="*/ 0 w 4676400"/>
              <a:gd name="connsiteY0" fmla="*/ 0 h 6858000"/>
              <a:gd name="connsiteX1" fmla="*/ 4676400 w 4676400"/>
              <a:gd name="connsiteY1" fmla="*/ 0 h 6858000"/>
              <a:gd name="connsiteX2" fmla="*/ 4676400 w 4676400"/>
              <a:gd name="connsiteY2" fmla="*/ 6858000 h 6858000"/>
              <a:gd name="connsiteX3" fmla="*/ 0 w 4676400"/>
              <a:gd name="connsiteY3" fmla="*/ 6858000 h 6858000"/>
              <a:gd name="connsiteX4" fmla="*/ 0 w 4676400"/>
              <a:gd name="connsiteY4" fmla="*/ 0 h 6858000"/>
              <a:gd name="connsiteX0" fmla="*/ 0 w 4676400"/>
              <a:gd name="connsiteY0" fmla="*/ 0 h 6886876"/>
              <a:gd name="connsiteX1" fmla="*/ 4676400 w 4676400"/>
              <a:gd name="connsiteY1" fmla="*/ 0 h 6886876"/>
              <a:gd name="connsiteX2" fmla="*/ 720417 w 4676400"/>
              <a:gd name="connsiteY2" fmla="*/ 6886876 h 6886876"/>
              <a:gd name="connsiteX3" fmla="*/ 0 w 4676400"/>
              <a:gd name="connsiteY3" fmla="*/ 6858000 h 6886876"/>
              <a:gd name="connsiteX4" fmla="*/ 0 w 4676400"/>
              <a:gd name="connsiteY4" fmla="*/ 0 h 6886876"/>
              <a:gd name="connsiteX0" fmla="*/ 0 w 4676400"/>
              <a:gd name="connsiteY0" fmla="*/ 0 h 6863953"/>
              <a:gd name="connsiteX1" fmla="*/ 4676400 w 4676400"/>
              <a:gd name="connsiteY1" fmla="*/ 0 h 6863953"/>
              <a:gd name="connsiteX2" fmla="*/ 720417 w 4676400"/>
              <a:gd name="connsiteY2" fmla="*/ 6863953 h 6863953"/>
              <a:gd name="connsiteX3" fmla="*/ 0 w 4676400"/>
              <a:gd name="connsiteY3" fmla="*/ 6858000 h 6863953"/>
              <a:gd name="connsiteX4" fmla="*/ 0 w 4676400"/>
              <a:gd name="connsiteY4" fmla="*/ 0 h 6863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76400" h="6863953">
                <a:moveTo>
                  <a:pt x="0" y="0"/>
                </a:moveTo>
                <a:lnTo>
                  <a:pt x="4676400" y="0"/>
                </a:lnTo>
                <a:lnTo>
                  <a:pt x="720417" y="6863953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>
            <a:lvl1pPr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/>
              <a:t>.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8774" y="831881"/>
            <a:ext cx="3029318" cy="972152"/>
          </a:xfrm>
        </p:spPr>
        <p:txBody>
          <a:bodyPr anchor="b" anchorCtr="0"/>
          <a:lstStyle>
            <a:lvl1pPr algn="l">
              <a:defRPr sz="3600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/>
              <a:t>Click to add 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58775" y="1949504"/>
            <a:ext cx="2567305" cy="864766"/>
          </a:xfrm>
        </p:spPr>
        <p:txBody>
          <a:bodyPr/>
          <a:lstStyle>
            <a:lvl1pPr marL="0" indent="0" algn="l">
              <a:buNone/>
              <a:defRPr sz="16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add editor name</a:t>
            </a:r>
          </a:p>
        </p:txBody>
      </p:sp>
      <p:sp>
        <p:nvSpPr>
          <p:cNvPr id="34" name="Text Placeholder logo"/>
          <p:cNvSpPr>
            <a:spLocks noGrp="1"/>
          </p:cNvSpPr>
          <p:nvPr>
            <p:ph type="body" sz="quarter" idx="19" hasCustomPrompt="1"/>
          </p:nvPr>
        </p:nvSpPr>
        <p:spPr>
          <a:xfrm>
            <a:off x="10958400" y="374400"/>
            <a:ext cx="860400" cy="313200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.</a:t>
            </a:r>
          </a:p>
        </p:txBody>
      </p:sp>
      <p:sp>
        <p:nvSpPr>
          <p:cNvPr id="17" name="Date Placeholder 16"/>
          <p:cNvSpPr>
            <a:spLocks noGrp="1"/>
          </p:cNvSpPr>
          <p:nvPr>
            <p:ph type="dt" sz="half" idx="15"/>
          </p:nvPr>
        </p:nvSpPr>
        <p:spPr>
          <a:xfrm>
            <a:off x="1278382" y="6382053"/>
            <a:ext cx="2572949" cy="184063"/>
          </a:xfrm>
        </p:spPr>
        <p:txBody>
          <a:bodyPr anchor="b" anchorCtr="0"/>
          <a:lstStyle>
            <a:lvl1pPr>
              <a:defRPr sz="950">
                <a:solidFill>
                  <a:schemeClr val="bg1"/>
                </a:solidFill>
              </a:defRPr>
            </a:lvl1pPr>
          </a:lstStyle>
          <a:p>
            <a:fld id="{657AFEAC-FB67-403E-94D5-DCC67B803CFF}" type="datetime4">
              <a:rPr lang="en-GB" noProof="0" smtClean="0"/>
              <a:t>04 December 2018</a:t>
            </a:fld>
            <a:endParaRPr lang="en-GB" noProof="0"/>
          </a:p>
        </p:txBody>
      </p:sp>
      <p:sp>
        <p:nvSpPr>
          <p:cNvPr id="18" name="Footer Placeholder 17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9" name="Slide Number Placeholder 18" hidden="1"/>
          <p:cNvSpPr>
            <a:spLocks noGrp="1"/>
          </p:cNvSpPr>
          <p:nvPr>
            <p:ph type="sldNum" sz="quarter" idx="17"/>
          </p:nvPr>
        </p:nvSpPr>
        <p:spPr>
          <a:xfrm>
            <a:off x="358775" y="7191674"/>
            <a:ext cx="363120" cy="18296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45D37B1E-C366-494F-A587-962AD9AABC83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654477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s colored headline 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/>
              <a:t>Click to add title max two lines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3" hasCustomPrompt="1"/>
          </p:nvPr>
        </p:nvSpPr>
        <p:spPr>
          <a:xfrm>
            <a:off x="358775" y="1113272"/>
            <a:ext cx="555625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add headline</a:t>
            </a:r>
          </a:p>
        </p:txBody>
      </p:sp>
      <p:sp>
        <p:nvSpPr>
          <p:cNvPr id="18" name="Content Placeholder 3"/>
          <p:cNvSpPr>
            <a:spLocks noGrp="1"/>
          </p:cNvSpPr>
          <p:nvPr>
            <p:ph sz="quarter" idx="15"/>
          </p:nvPr>
        </p:nvSpPr>
        <p:spPr>
          <a:xfrm>
            <a:off x="358775" y="1493999"/>
            <a:ext cx="5554800" cy="22572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3" name="Text Placeholder 4"/>
          <p:cNvSpPr>
            <a:spLocks noGrp="1"/>
          </p:cNvSpPr>
          <p:nvPr>
            <p:ph type="body" idx="1" hasCustomPrompt="1"/>
          </p:nvPr>
        </p:nvSpPr>
        <p:spPr>
          <a:xfrm>
            <a:off x="6276975" y="1113272"/>
            <a:ext cx="555625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add headline</a:t>
            </a:r>
          </a:p>
        </p:txBody>
      </p:sp>
      <p:sp>
        <p:nvSpPr>
          <p:cNvPr id="19" name="Content Placeholder 5"/>
          <p:cNvSpPr>
            <a:spLocks noGrp="1"/>
          </p:cNvSpPr>
          <p:nvPr>
            <p:ph sz="quarter" idx="16"/>
          </p:nvPr>
        </p:nvSpPr>
        <p:spPr>
          <a:xfrm>
            <a:off x="358775" y="3895950"/>
            <a:ext cx="5554800" cy="22572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0" name="Content Placeholder 7"/>
          <p:cNvSpPr>
            <a:spLocks noGrp="1"/>
          </p:cNvSpPr>
          <p:nvPr>
            <p:ph sz="quarter" idx="17"/>
          </p:nvPr>
        </p:nvSpPr>
        <p:spPr>
          <a:xfrm>
            <a:off x="6276975" y="1493998"/>
            <a:ext cx="5551200" cy="46584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097521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s - on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/>
              <a:t>Click to add title max two lines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3" hasCustomPrompt="1"/>
          </p:nvPr>
        </p:nvSpPr>
        <p:spPr>
          <a:xfrm>
            <a:off x="358775" y="1113272"/>
            <a:ext cx="555625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add headline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5"/>
          </p:nvPr>
        </p:nvSpPr>
        <p:spPr>
          <a:xfrm>
            <a:off x="358775" y="1493999"/>
            <a:ext cx="5554800" cy="2257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3" name="Content Placeholder 4"/>
          <p:cNvSpPr>
            <a:spLocks noGrp="1"/>
          </p:cNvSpPr>
          <p:nvPr>
            <p:ph sz="quarter" idx="16"/>
          </p:nvPr>
        </p:nvSpPr>
        <p:spPr>
          <a:xfrm>
            <a:off x="358775" y="3895950"/>
            <a:ext cx="5554800" cy="2257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3" name="Text Placeholder 5"/>
          <p:cNvSpPr>
            <a:spLocks noGrp="1"/>
          </p:cNvSpPr>
          <p:nvPr>
            <p:ph type="body" idx="1" hasCustomPrompt="1"/>
          </p:nvPr>
        </p:nvSpPr>
        <p:spPr>
          <a:xfrm>
            <a:off x="6276975" y="1113272"/>
            <a:ext cx="555625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add headline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7" hasCustomPrompt="1"/>
          </p:nvPr>
        </p:nvSpPr>
        <p:spPr>
          <a:xfrm>
            <a:off x="6276975" y="1493999"/>
            <a:ext cx="5556251" cy="4658400"/>
          </a:xfrm>
        </p:spPr>
        <p:txBody>
          <a:bodyPr tIns="612000" anchor="ctr" anchorCtr="0"/>
          <a:lstStyle>
            <a:lvl1pPr algn="ctr">
              <a:tabLst/>
              <a:defRPr baseline="0"/>
            </a:lvl1pPr>
          </a:lstStyle>
          <a:p>
            <a:r>
              <a:rPr lang="en-GB" noProof="0"/>
              <a:t>Click on icon and insert imag6</a:t>
            </a:r>
          </a:p>
        </p:txBody>
      </p:sp>
    </p:spTree>
    <p:extLst>
      <p:ext uri="{BB962C8B-B14F-4D97-AF65-F5344CB8AC3E}">
        <p14:creationId xmlns:p14="http://schemas.microsoft.com/office/powerpoint/2010/main" val="123924121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s - one Image colored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/>
              <a:t>Click to add title max two lines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3" hasCustomPrompt="1"/>
          </p:nvPr>
        </p:nvSpPr>
        <p:spPr>
          <a:xfrm>
            <a:off x="358775" y="1113272"/>
            <a:ext cx="555625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add headline</a:t>
            </a:r>
          </a:p>
        </p:txBody>
      </p:sp>
      <p:sp>
        <p:nvSpPr>
          <p:cNvPr id="18" name="Content Placeholder 3"/>
          <p:cNvSpPr>
            <a:spLocks noGrp="1"/>
          </p:cNvSpPr>
          <p:nvPr>
            <p:ph sz="quarter" idx="15"/>
          </p:nvPr>
        </p:nvSpPr>
        <p:spPr>
          <a:xfrm>
            <a:off x="358775" y="1493999"/>
            <a:ext cx="5554800" cy="22572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3" name="Text Placeholder 4"/>
          <p:cNvSpPr>
            <a:spLocks noGrp="1"/>
          </p:cNvSpPr>
          <p:nvPr>
            <p:ph type="body" idx="1" hasCustomPrompt="1"/>
          </p:nvPr>
        </p:nvSpPr>
        <p:spPr>
          <a:xfrm>
            <a:off x="6276975" y="1113272"/>
            <a:ext cx="555625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add headline</a:t>
            </a:r>
          </a:p>
        </p:txBody>
      </p:sp>
      <p:sp>
        <p:nvSpPr>
          <p:cNvPr id="19" name="Content Placeholder 5"/>
          <p:cNvSpPr>
            <a:spLocks noGrp="1"/>
          </p:cNvSpPr>
          <p:nvPr>
            <p:ph sz="quarter" idx="16"/>
          </p:nvPr>
        </p:nvSpPr>
        <p:spPr>
          <a:xfrm>
            <a:off x="358775" y="3895950"/>
            <a:ext cx="5554800" cy="225720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1" name="Picture Placeholder 6"/>
          <p:cNvSpPr>
            <a:spLocks noGrp="1"/>
          </p:cNvSpPr>
          <p:nvPr>
            <p:ph type="pic" sz="quarter" idx="17" hasCustomPrompt="1"/>
          </p:nvPr>
        </p:nvSpPr>
        <p:spPr>
          <a:xfrm>
            <a:off x="6276975" y="1493999"/>
            <a:ext cx="5556251" cy="4658400"/>
          </a:xfrm>
        </p:spPr>
        <p:txBody>
          <a:bodyPr tIns="612000" anchor="ctr" anchorCtr="0"/>
          <a:lstStyle>
            <a:lvl1pPr algn="ctr">
              <a:tabLst/>
              <a:defRPr baseline="0"/>
            </a:lvl1pPr>
          </a:lstStyle>
          <a:p>
            <a:r>
              <a:rPr lang="en-GB" noProof="0"/>
              <a:t>Click on icon and insert imag6</a:t>
            </a:r>
          </a:p>
        </p:txBody>
      </p:sp>
    </p:spTree>
    <p:extLst>
      <p:ext uri="{BB962C8B-B14F-4D97-AF65-F5344CB8AC3E}">
        <p14:creationId xmlns:p14="http://schemas.microsoft.com/office/powerpoint/2010/main" val="23133610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eaker 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8775" y="2014717"/>
            <a:ext cx="11474450" cy="2788287"/>
          </a:xfrm>
        </p:spPr>
        <p:txBody>
          <a:bodyPr anchor="ctr" anchorCtr="0"/>
          <a:lstStyle>
            <a:lvl1pPr algn="ctr">
              <a:lnSpc>
                <a:spcPct val="100000"/>
              </a:lnSpc>
              <a:defRPr sz="14500" cap="all" baseline="0">
                <a:solidFill>
                  <a:schemeClr val="accent1"/>
                </a:solidFill>
              </a:defRPr>
            </a:lvl1pPr>
          </a:lstStyle>
          <a:p>
            <a:r>
              <a:rPr lang="en-GB"/>
              <a:t>Add text</a:t>
            </a:r>
          </a:p>
        </p:txBody>
      </p:sp>
      <p:pic>
        <p:nvPicPr>
          <p:cNvPr id="7" name="Logo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1413" y="374400"/>
            <a:ext cx="877868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19481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eaker I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10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>
          <a:xfrm>
            <a:off x="-7982" y="900000"/>
            <a:ext cx="2530988" cy="5069868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3423007" y="1357026"/>
            <a:ext cx="8410218" cy="4254501"/>
          </a:xfrm>
        </p:spPr>
        <p:txBody>
          <a:bodyPr anchor="t" anchorCtr="0"/>
          <a:lstStyle>
            <a:lvl1pPr algn="r">
              <a:lnSpc>
                <a:spcPct val="100000"/>
              </a:lnSpc>
              <a:defRPr sz="6000" cap="all" baseline="0">
                <a:solidFill>
                  <a:schemeClr val="bg1"/>
                </a:solidFill>
              </a:defRPr>
            </a:lvl1pPr>
          </a:lstStyle>
          <a:p>
            <a:r>
              <a:rPr lang="en-GB"/>
              <a:t>Add text</a:t>
            </a:r>
          </a:p>
        </p:txBody>
      </p:sp>
      <p:sp>
        <p:nvSpPr>
          <p:cNvPr id="10" name="Pladsholder til diasnummer 5" hidden="1"/>
          <p:cNvSpPr txBox="1">
            <a:spLocks/>
          </p:cNvSpPr>
          <p:nvPr userDrawn="1"/>
        </p:nvSpPr>
        <p:spPr>
          <a:xfrm>
            <a:off x="360000" y="7297372"/>
            <a:ext cx="363600" cy="1836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E2CE2D56-EBA4-493E-9171-27C423EE7518}" type="slidenum">
              <a:rPr lang="en-GB" sz="950" smtClean="0">
                <a:solidFill>
                  <a:schemeClr val="bg2"/>
                </a:solidFill>
                <a:latin typeface="+mj-lt"/>
              </a:rPr>
              <a:pPr algn="l"/>
              <a:t>‹#›</a:t>
            </a:fld>
            <a:endParaRPr lang="en-GB" sz="950">
              <a:solidFill>
                <a:schemeClr val="bg2"/>
              </a:solidFill>
              <a:latin typeface="+mj-lt"/>
            </a:endParaRPr>
          </a:p>
        </p:txBody>
      </p:sp>
      <p:pic>
        <p:nvPicPr>
          <p:cNvPr id="12" name="Logo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9477" y="374400"/>
            <a:ext cx="860949" cy="31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55185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100"/>
          </a:p>
        </p:txBody>
      </p:sp>
      <p:sp>
        <p:nvSpPr>
          <p:cNvPr id="3" name="Date Placeholder 2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E6D0D-5C28-4502-AC09-9AAEF2FC7538}" type="datetime4">
              <a:rPr lang="en-GB" smtClean="0"/>
              <a:t>04 December 2018</a:t>
            </a:fld>
            <a:endParaRPr lang="en-GB"/>
          </a:p>
        </p:txBody>
      </p:sp>
      <p:sp>
        <p:nvSpPr>
          <p:cNvPr id="4" name="Footer Placeholder 3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0029" y="1790479"/>
            <a:ext cx="3271942" cy="3277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19302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/>
              <a:t>Click to add title max two lines</a:t>
            </a:r>
          </a:p>
        </p:txBody>
      </p:sp>
    </p:spTree>
    <p:extLst>
      <p:ext uri="{BB962C8B-B14F-4D97-AF65-F5344CB8AC3E}">
        <p14:creationId xmlns:p14="http://schemas.microsoft.com/office/powerpoint/2010/main" val="94525675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 I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10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to add title max two lines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360000" y="917143"/>
            <a:ext cx="114696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Logo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9477" y="374400"/>
            <a:ext cx="860949" cy="312009"/>
          </a:xfrm>
          <a:prstGeom prst="rect">
            <a:avLst/>
          </a:prstGeom>
        </p:spPr>
      </p:pic>
      <p:sp>
        <p:nvSpPr>
          <p:cNvPr id="10" name="Pladsholder til diasnummer 5"/>
          <p:cNvSpPr txBox="1">
            <a:spLocks/>
          </p:cNvSpPr>
          <p:nvPr userDrawn="1"/>
        </p:nvSpPr>
        <p:spPr>
          <a:xfrm>
            <a:off x="360000" y="6361200"/>
            <a:ext cx="363600" cy="1836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E2CE2D56-EBA4-493E-9171-27C423EE7518}" type="slidenum">
              <a:rPr lang="en-GB" sz="950" smtClean="0">
                <a:solidFill>
                  <a:schemeClr val="bg1"/>
                </a:solidFill>
                <a:latin typeface="+mj-lt"/>
              </a:rPr>
              <a:pPr algn="l"/>
              <a:t>‹#›</a:t>
            </a:fld>
            <a:endParaRPr lang="en-GB" sz="95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4563523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852257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I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10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360000" y="917143"/>
            <a:ext cx="114696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Logo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9477" y="374400"/>
            <a:ext cx="860949" cy="312009"/>
          </a:xfrm>
          <a:prstGeom prst="rect">
            <a:avLst/>
          </a:prstGeom>
        </p:spPr>
      </p:pic>
      <p:sp>
        <p:nvSpPr>
          <p:cNvPr id="7" name="Pladsholder til diasnummer 5"/>
          <p:cNvSpPr txBox="1">
            <a:spLocks/>
          </p:cNvSpPr>
          <p:nvPr userDrawn="1"/>
        </p:nvSpPr>
        <p:spPr>
          <a:xfrm>
            <a:off x="360000" y="6361200"/>
            <a:ext cx="363600" cy="1836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E2CE2D56-EBA4-493E-9171-27C423EE7518}" type="slidenum">
              <a:rPr lang="en-GB" sz="950" smtClean="0">
                <a:solidFill>
                  <a:schemeClr val="bg1"/>
                </a:solidFill>
                <a:latin typeface="+mj-lt"/>
              </a:rPr>
              <a:pPr algn="l"/>
              <a:t>‹#›</a:t>
            </a:fld>
            <a:endParaRPr lang="en-GB" sz="95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536654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II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3657600" y="0"/>
            <a:ext cx="8532000" cy="6858000"/>
          </a:xfrm>
        </p:spPr>
        <p:txBody>
          <a:bodyPr lIns="3096000" tIns="612000" anchor="ctr" anchorCtr="0"/>
          <a:lstStyle>
            <a:lvl1pPr algn="l">
              <a:tabLst/>
              <a:defRPr baseline="0"/>
            </a:lvl1pPr>
          </a:lstStyle>
          <a:p>
            <a:r>
              <a:rPr lang="en-GB" noProof="0"/>
              <a:t>Click on icon and insert image</a:t>
            </a:r>
          </a:p>
        </p:txBody>
      </p:sp>
      <p:sp>
        <p:nvSpPr>
          <p:cNvPr id="12" name="Text Placeholder blå trekant"/>
          <p:cNvSpPr>
            <a:spLocks noGrp="1"/>
          </p:cNvSpPr>
          <p:nvPr>
            <p:ph type="body" sz="quarter" idx="22" hasCustomPrompt="1"/>
          </p:nvPr>
        </p:nvSpPr>
        <p:spPr>
          <a:xfrm>
            <a:off x="0" y="0"/>
            <a:ext cx="7689600" cy="6861600"/>
          </a:xfrm>
          <a:custGeom>
            <a:avLst/>
            <a:gdLst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7689600 w 7689600"/>
              <a:gd name="connsiteY2" fmla="*/ 6858000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7689600 w 7689600"/>
              <a:gd name="connsiteY2" fmla="*/ 6858000 h 6858000"/>
              <a:gd name="connsiteX3" fmla="*/ 3724275 w 7689600"/>
              <a:gd name="connsiteY3" fmla="*/ 6848475 h 6858000"/>
              <a:gd name="connsiteX4" fmla="*/ 0 w 7689600"/>
              <a:gd name="connsiteY4" fmla="*/ 6858000 h 6858000"/>
              <a:gd name="connsiteX5" fmla="*/ 0 w 7689600"/>
              <a:gd name="connsiteY5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3724275 w 7689600"/>
              <a:gd name="connsiteY2" fmla="*/ 6848475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3717774 w 7689600"/>
              <a:gd name="connsiteY2" fmla="*/ 6854976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89600" h="6858000">
                <a:moveTo>
                  <a:pt x="0" y="0"/>
                </a:moveTo>
                <a:lnTo>
                  <a:pt x="7689600" y="0"/>
                </a:lnTo>
                <a:lnTo>
                  <a:pt x="3717774" y="6854976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>
            <a:lvl1pPr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/>
              <a:t>.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8774" y="831881"/>
            <a:ext cx="6013150" cy="972152"/>
          </a:xfrm>
        </p:spPr>
        <p:txBody>
          <a:bodyPr anchor="b" anchorCtr="0"/>
          <a:lstStyle>
            <a:lvl1pPr algn="l">
              <a:defRPr sz="3600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/>
              <a:t>Click to add 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58774" y="1949504"/>
            <a:ext cx="5503010" cy="864766"/>
          </a:xfrm>
        </p:spPr>
        <p:txBody>
          <a:bodyPr/>
          <a:lstStyle>
            <a:lvl1pPr marL="0" indent="0" algn="l">
              <a:buNone/>
              <a:defRPr sz="16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add editor name</a:t>
            </a:r>
          </a:p>
        </p:txBody>
      </p:sp>
      <p:sp>
        <p:nvSpPr>
          <p:cNvPr id="17" name="Date Placeholder 16"/>
          <p:cNvSpPr>
            <a:spLocks noGrp="1"/>
          </p:cNvSpPr>
          <p:nvPr>
            <p:ph type="dt" sz="half" idx="15"/>
          </p:nvPr>
        </p:nvSpPr>
        <p:spPr>
          <a:xfrm>
            <a:off x="4316218" y="6382053"/>
            <a:ext cx="2572949" cy="184063"/>
          </a:xfrm>
        </p:spPr>
        <p:txBody>
          <a:bodyPr anchor="b" anchorCtr="0"/>
          <a:lstStyle>
            <a:lvl1pPr>
              <a:defRPr sz="950">
                <a:solidFill>
                  <a:schemeClr val="bg1"/>
                </a:solidFill>
              </a:defRPr>
            </a:lvl1pPr>
          </a:lstStyle>
          <a:p>
            <a:fld id="{32B0E380-85CC-499D-9724-A060ADF4567E}" type="datetime4">
              <a:rPr lang="en-GB" noProof="0" smtClean="0"/>
              <a:t>04 December 2018</a:t>
            </a:fld>
            <a:endParaRPr lang="en-GB" noProof="0"/>
          </a:p>
        </p:txBody>
      </p:sp>
      <p:sp>
        <p:nvSpPr>
          <p:cNvPr id="18" name="Footer Placeholder 17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9" name="Slide Number Placeholder 18" hidden="1"/>
          <p:cNvSpPr>
            <a:spLocks noGrp="1"/>
          </p:cNvSpPr>
          <p:nvPr>
            <p:ph type="sldNum" sz="quarter" idx="17"/>
          </p:nvPr>
        </p:nvSpPr>
        <p:spPr>
          <a:xfrm>
            <a:off x="358775" y="7364929"/>
            <a:ext cx="363120" cy="18296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45D37B1E-C366-494F-A587-962AD9AABC83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6" name="Text Placeholder logo"/>
          <p:cNvSpPr>
            <a:spLocks noGrp="1"/>
          </p:cNvSpPr>
          <p:nvPr>
            <p:ph type="body" sz="quarter" idx="20" hasCustomPrompt="1"/>
          </p:nvPr>
        </p:nvSpPr>
        <p:spPr>
          <a:xfrm>
            <a:off x="10958400" y="374400"/>
            <a:ext cx="860400" cy="313200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4993484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2" y="0"/>
            <a:ext cx="12189600" cy="6858000"/>
          </a:xfrm>
        </p:spPr>
        <p:txBody>
          <a:bodyPr tIns="612000" anchor="ctr" anchorCtr="0"/>
          <a:lstStyle>
            <a:lvl1pPr algn="ctr">
              <a:tabLst/>
              <a:defRPr baseline="0"/>
            </a:lvl1pPr>
          </a:lstStyle>
          <a:p>
            <a:r>
              <a:rPr lang="en-GB" noProof="0" dirty="0"/>
              <a:t>Click on icon and insert image</a:t>
            </a:r>
          </a:p>
        </p:txBody>
      </p:sp>
      <p:sp>
        <p:nvSpPr>
          <p:cNvPr id="52" name="Text Placeholder blå trekant"/>
          <p:cNvSpPr>
            <a:spLocks noGrp="1"/>
          </p:cNvSpPr>
          <p:nvPr>
            <p:ph type="body" sz="quarter" idx="20" hasCustomPrompt="1"/>
          </p:nvPr>
        </p:nvSpPr>
        <p:spPr>
          <a:xfrm>
            <a:off x="0" y="-8638"/>
            <a:ext cx="5349712" cy="6883917"/>
          </a:xfrm>
          <a:custGeom>
            <a:avLst/>
            <a:gdLst>
              <a:gd name="connsiteX0" fmla="*/ 0 w 4676400"/>
              <a:gd name="connsiteY0" fmla="*/ 0 h 6858000"/>
              <a:gd name="connsiteX1" fmla="*/ 4676400 w 4676400"/>
              <a:gd name="connsiteY1" fmla="*/ 0 h 6858000"/>
              <a:gd name="connsiteX2" fmla="*/ 4676400 w 4676400"/>
              <a:gd name="connsiteY2" fmla="*/ 6858000 h 6858000"/>
              <a:gd name="connsiteX3" fmla="*/ 0 w 4676400"/>
              <a:gd name="connsiteY3" fmla="*/ 6858000 h 6858000"/>
              <a:gd name="connsiteX4" fmla="*/ 0 w 4676400"/>
              <a:gd name="connsiteY4" fmla="*/ 0 h 6858000"/>
              <a:gd name="connsiteX0" fmla="*/ 0 w 4676400"/>
              <a:gd name="connsiteY0" fmla="*/ 0 h 6886876"/>
              <a:gd name="connsiteX1" fmla="*/ 4676400 w 4676400"/>
              <a:gd name="connsiteY1" fmla="*/ 0 h 6886876"/>
              <a:gd name="connsiteX2" fmla="*/ 720417 w 4676400"/>
              <a:gd name="connsiteY2" fmla="*/ 6886876 h 6886876"/>
              <a:gd name="connsiteX3" fmla="*/ 0 w 4676400"/>
              <a:gd name="connsiteY3" fmla="*/ 6858000 h 6886876"/>
              <a:gd name="connsiteX4" fmla="*/ 0 w 4676400"/>
              <a:gd name="connsiteY4" fmla="*/ 0 h 6886876"/>
              <a:gd name="connsiteX0" fmla="*/ 0 w 4676400"/>
              <a:gd name="connsiteY0" fmla="*/ 0 h 6863953"/>
              <a:gd name="connsiteX1" fmla="*/ 4676400 w 4676400"/>
              <a:gd name="connsiteY1" fmla="*/ 0 h 6863953"/>
              <a:gd name="connsiteX2" fmla="*/ 720417 w 4676400"/>
              <a:gd name="connsiteY2" fmla="*/ 6863953 h 6863953"/>
              <a:gd name="connsiteX3" fmla="*/ 0 w 4676400"/>
              <a:gd name="connsiteY3" fmla="*/ 6858000 h 6863953"/>
              <a:gd name="connsiteX4" fmla="*/ 0 w 4676400"/>
              <a:gd name="connsiteY4" fmla="*/ 0 h 6863953"/>
              <a:gd name="connsiteX0" fmla="*/ 0 w 5349711"/>
              <a:gd name="connsiteY0" fmla="*/ 0 h 6872592"/>
              <a:gd name="connsiteX1" fmla="*/ 5349711 w 5349711"/>
              <a:gd name="connsiteY1" fmla="*/ 8639 h 6872592"/>
              <a:gd name="connsiteX2" fmla="*/ 1393728 w 5349711"/>
              <a:gd name="connsiteY2" fmla="*/ 6872592 h 6872592"/>
              <a:gd name="connsiteX3" fmla="*/ 673311 w 5349711"/>
              <a:gd name="connsiteY3" fmla="*/ 6866639 h 6872592"/>
              <a:gd name="connsiteX4" fmla="*/ 0 w 5349711"/>
              <a:gd name="connsiteY4" fmla="*/ 0 h 6872592"/>
              <a:gd name="connsiteX0" fmla="*/ 0 w 5349711"/>
              <a:gd name="connsiteY0" fmla="*/ 0 h 6883918"/>
              <a:gd name="connsiteX1" fmla="*/ 5349711 w 5349711"/>
              <a:gd name="connsiteY1" fmla="*/ 8639 h 6883918"/>
              <a:gd name="connsiteX2" fmla="*/ 1393728 w 5349711"/>
              <a:gd name="connsiteY2" fmla="*/ 6872592 h 6883918"/>
              <a:gd name="connsiteX3" fmla="*/ 0 w 5349711"/>
              <a:gd name="connsiteY3" fmla="*/ 6883918 h 6883918"/>
              <a:gd name="connsiteX4" fmla="*/ 0 w 5349711"/>
              <a:gd name="connsiteY4" fmla="*/ 0 h 6883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49711" h="6883918">
                <a:moveTo>
                  <a:pt x="0" y="0"/>
                </a:moveTo>
                <a:lnTo>
                  <a:pt x="5349711" y="8639"/>
                </a:lnTo>
                <a:lnTo>
                  <a:pt x="1393728" y="6872592"/>
                </a:lnTo>
                <a:lnTo>
                  <a:pt x="0" y="688391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>
            <a:lvl1pPr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pic>
        <p:nvPicPr>
          <p:cNvPr id="8" name="Picture 7" hidden="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8774" y="831881"/>
            <a:ext cx="3635206" cy="972152"/>
          </a:xfrm>
        </p:spPr>
        <p:txBody>
          <a:bodyPr anchor="b" anchorCtr="0"/>
          <a:lstStyle>
            <a:lvl1pPr algn="l">
              <a:defRPr sz="3265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Click to add 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58776" y="1949504"/>
            <a:ext cx="3080787" cy="864766"/>
          </a:xfrm>
        </p:spPr>
        <p:txBody>
          <a:bodyPr/>
          <a:lstStyle>
            <a:lvl1pPr marL="0" indent="0" algn="l">
              <a:buNone/>
              <a:defRPr sz="1451">
                <a:solidFill>
                  <a:schemeClr val="bg1"/>
                </a:solidFill>
                <a:latin typeface="+mn-lt"/>
              </a:defRPr>
            </a:lvl1pPr>
            <a:lvl2pPr marL="414673" indent="0" algn="ctr">
              <a:buNone/>
              <a:defRPr sz="1814"/>
            </a:lvl2pPr>
            <a:lvl3pPr marL="829345" indent="0" algn="ctr">
              <a:buNone/>
              <a:defRPr sz="1633"/>
            </a:lvl3pPr>
            <a:lvl4pPr marL="1244019" indent="0" algn="ctr">
              <a:buNone/>
              <a:defRPr sz="1451"/>
            </a:lvl4pPr>
            <a:lvl5pPr marL="1658692" indent="0" algn="ctr">
              <a:buNone/>
              <a:defRPr sz="1451"/>
            </a:lvl5pPr>
            <a:lvl6pPr marL="2073365" indent="0" algn="ctr">
              <a:buNone/>
              <a:defRPr sz="1451"/>
            </a:lvl6pPr>
            <a:lvl7pPr marL="2488037" indent="0" algn="ctr">
              <a:buNone/>
              <a:defRPr sz="1451"/>
            </a:lvl7pPr>
            <a:lvl8pPr marL="2902709" indent="0" algn="ctr">
              <a:buNone/>
              <a:defRPr sz="1451"/>
            </a:lvl8pPr>
            <a:lvl9pPr marL="3317382" indent="0" algn="ctr">
              <a:buNone/>
              <a:defRPr sz="1451"/>
            </a:lvl9pPr>
          </a:lstStyle>
          <a:p>
            <a:r>
              <a:rPr lang="en-GB" dirty="0"/>
              <a:t>Click to add editor name</a:t>
            </a:r>
          </a:p>
        </p:txBody>
      </p:sp>
      <p:sp>
        <p:nvSpPr>
          <p:cNvPr id="17" name="Date Placeholder 16"/>
          <p:cNvSpPr>
            <a:spLocks noGrp="1"/>
          </p:cNvSpPr>
          <p:nvPr>
            <p:ph type="dt" sz="half" idx="15"/>
          </p:nvPr>
        </p:nvSpPr>
        <p:spPr>
          <a:xfrm>
            <a:off x="1879869" y="6382054"/>
            <a:ext cx="2572949" cy="184063"/>
          </a:xfrm>
        </p:spPr>
        <p:txBody>
          <a:bodyPr anchor="b" anchorCtr="0"/>
          <a:lstStyle>
            <a:lvl1pPr>
              <a:defRPr sz="862">
                <a:solidFill>
                  <a:schemeClr val="bg1"/>
                </a:solidFill>
              </a:defRPr>
            </a:lvl1pPr>
          </a:lstStyle>
          <a:p>
            <a:r>
              <a:rPr lang="da-DK" noProof="0"/>
              <a:t>Insert date August 29, 2015</a:t>
            </a:r>
            <a:endParaRPr lang="en-GB" noProof="0" dirty="0"/>
          </a:p>
        </p:txBody>
      </p:sp>
      <p:sp>
        <p:nvSpPr>
          <p:cNvPr id="18" name="Footer Placeholder 17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9" name="Slide Number Placeholder 18" hidden="1"/>
          <p:cNvSpPr>
            <a:spLocks noGrp="1"/>
          </p:cNvSpPr>
          <p:nvPr>
            <p:ph type="sldNum" sz="quarter" idx="17"/>
          </p:nvPr>
        </p:nvSpPr>
        <p:spPr>
          <a:xfrm>
            <a:off x="358776" y="7191674"/>
            <a:ext cx="363121" cy="18296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45D37B1E-C366-494F-A587-962AD9AABC83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6" name="AutoShape 4"/>
          <p:cNvSpPr>
            <a:spLocks/>
          </p:cNvSpPr>
          <p:nvPr userDrawn="1"/>
        </p:nvSpPr>
        <p:spPr bwMode="gray">
          <a:xfrm>
            <a:off x="12192001" y="0"/>
            <a:ext cx="1705998" cy="15354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30607" tIns="0" rIns="0" bIns="0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l" eaLnBrk="1" hangingPunct="1">
              <a:spcBef>
                <a:spcPct val="0"/>
              </a:spcBef>
              <a:buFontTx/>
              <a:buNone/>
              <a:defRPr/>
            </a:pPr>
            <a:r>
              <a:rPr lang="en-GB" altLang="da-DK" sz="907" b="1" noProof="1">
                <a:solidFill>
                  <a:schemeClr val="bg2">
                    <a:lumMod val="50000"/>
                  </a:schemeClr>
                </a:solidFill>
                <a:cs typeface="Arial" pitchFamily="34" charset="0"/>
              </a:rPr>
              <a:t>To view drawing guides:</a:t>
            </a:r>
          </a:p>
          <a:p>
            <a:pPr algn="l" eaLnBrk="1" hangingPunct="1">
              <a:spcBef>
                <a:spcPct val="0"/>
              </a:spcBef>
              <a:buFontTx/>
              <a:buNone/>
              <a:defRPr/>
            </a:pPr>
            <a:endParaRPr lang="en-GB" altLang="da-DK" sz="907" b="1" noProof="1">
              <a:solidFill>
                <a:schemeClr val="bg2">
                  <a:lumMod val="50000"/>
                </a:schemeClr>
              </a:solidFill>
              <a:cs typeface="Arial" pitchFamily="34" charset="0"/>
            </a:endParaRPr>
          </a:p>
          <a:p>
            <a:pPr algn="l" eaLnBrk="1" hangingPunct="1">
              <a:spcBef>
                <a:spcPct val="0"/>
              </a:spcBef>
              <a:buFontTx/>
              <a:buNone/>
              <a:defRPr/>
            </a:pPr>
            <a:r>
              <a:rPr lang="en-GB" altLang="da-DK" sz="907" b="1" noProof="1">
                <a:solidFill>
                  <a:schemeClr val="bg2">
                    <a:lumMod val="50000"/>
                  </a:schemeClr>
                </a:solidFill>
                <a:cs typeface="Arial" pitchFamily="34" charset="0"/>
              </a:rPr>
              <a:t>1.</a:t>
            </a:r>
            <a:r>
              <a:rPr lang="en-GB" altLang="da-DK" sz="907" noProof="1">
                <a:solidFill>
                  <a:schemeClr val="bg2">
                    <a:lumMod val="50000"/>
                  </a:schemeClr>
                </a:solidFill>
                <a:cs typeface="Arial" pitchFamily="34" charset="0"/>
              </a:rPr>
              <a:t> Right click on slide </a:t>
            </a:r>
          </a:p>
          <a:p>
            <a:pPr algn="l" eaLnBrk="1" hangingPunct="1">
              <a:spcBef>
                <a:spcPct val="0"/>
              </a:spcBef>
              <a:buFontTx/>
              <a:buNone/>
              <a:defRPr/>
            </a:pPr>
            <a:r>
              <a:rPr lang="en-GB" altLang="da-DK" sz="907" b="1" noProof="1">
                <a:solidFill>
                  <a:schemeClr val="bg2">
                    <a:lumMod val="50000"/>
                  </a:schemeClr>
                </a:solidFill>
                <a:cs typeface="Arial" pitchFamily="34" charset="0"/>
              </a:rPr>
              <a:t>2.</a:t>
            </a:r>
            <a:r>
              <a:rPr lang="en-GB" altLang="da-DK" sz="907" noProof="1">
                <a:solidFill>
                  <a:schemeClr val="bg2">
                    <a:lumMod val="50000"/>
                  </a:schemeClr>
                </a:solidFill>
                <a:cs typeface="Arial" pitchFamily="34" charset="0"/>
              </a:rPr>
              <a:t> Select </a:t>
            </a:r>
            <a:r>
              <a:rPr lang="en-GB" altLang="da-DK" sz="907" b="1" noProof="1">
                <a:solidFill>
                  <a:schemeClr val="bg2">
                    <a:lumMod val="50000"/>
                  </a:schemeClr>
                </a:solidFill>
                <a:cs typeface="Arial" pitchFamily="34" charset="0"/>
              </a:rPr>
              <a:t>Grid and Guides</a:t>
            </a:r>
            <a:r>
              <a:rPr lang="en-GB" altLang="da-DK" sz="907" noProof="1">
                <a:solidFill>
                  <a:schemeClr val="bg2">
                    <a:lumMod val="50000"/>
                  </a:schemeClr>
                </a:solidFill>
                <a:cs typeface="Arial" pitchFamily="34" charset="0"/>
              </a:rPr>
              <a:t>’</a:t>
            </a:r>
          </a:p>
          <a:p>
            <a:pPr algn="l" eaLnBrk="1" hangingPunct="1">
              <a:spcBef>
                <a:spcPct val="0"/>
              </a:spcBef>
              <a:buFontTx/>
              <a:buNone/>
              <a:defRPr/>
            </a:pPr>
            <a:r>
              <a:rPr lang="en-GB" altLang="da-DK" sz="907" b="1" noProof="1">
                <a:solidFill>
                  <a:schemeClr val="bg2">
                    <a:lumMod val="50000"/>
                  </a:schemeClr>
                </a:solidFill>
                <a:cs typeface="Arial" pitchFamily="34" charset="0"/>
              </a:rPr>
              <a:t>3.</a:t>
            </a:r>
            <a:r>
              <a:rPr lang="en-GB" altLang="da-DK" sz="907" noProof="1">
                <a:solidFill>
                  <a:schemeClr val="bg2">
                    <a:lumMod val="50000"/>
                  </a:schemeClr>
                </a:solidFill>
                <a:cs typeface="Arial" pitchFamily="34" charset="0"/>
              </a:rPr>
              <a:t> Check </a:t>
            </a:r>
            <a:r>
              <a:rPr lang="en-GB" altLang="da-DK" sz="907" b="1" noProof="1">
                <a:solidFill>
                  <a:schemeClr val="bg2">
                    <a:lumMod val="50000"/>
                  </a:schemeClr>
                </a:solidFill>
                <a:cs typeface="Arial" pitchFamily="34" charset="0"/>
              </a:rPr>
              <a:t>Display drawing guides on screen</a:t>
            </a:r>
          </a:p>
          <a:p>
            <a:pPr algn="l" eaLnBrk="1" hangingPunct="1">
              <a:spcBef>
                <a:spcPct val="0"/>
              </a:spcBef>
              <a:buFontTx/>
              <a:buNone/>
              <a:defRPr/>
            </a:pPr>
            <a:r>
              <a:rPr lang="en-GB" altLang="da-DK" sz="907" b="1" noProof="1">
                <a:solidFill>
                  <a:schemeClr val="bg2">
                    <a:lumMod val="50000"/>
                  </a:schemeClr>
                </a:solidFill>
                <a:cs typeface="Arial" pitchFamily="34" charset="0"/>
              </a:rPr>
              <a:t>4.</a:t>
            </a:r>
            <a:r>
              <a:rPr lang="en-GB" altLang="da-DK" sz="907" noProof="1">
                <a:solidFill>
                  <a:schemeClr val="bg2">
                    <a:lumMod val="50000"/>
                  </a:schemeClr>
                </a:solidFill>
                <a:cs typeface="Arial" pitchFamily="34" charset="0"/>
              </a:rPr>
              <a:t> Select </a:t>
            </a:r>
            <a:r>
              <a:rPr lang="en-GB" altLang="da-DK" sz="907" b="1" noProof="1">
                <a:solidFill>
                  <a:schemeClr val="bg2">
                    <a:lumMod val="50000"/>
                  </a:schemeClr>
                </a:solidFill>
                <a:cs typeface="Arial" pitchFamily="34" charset="0"/>
              </a:rPr>
              <a:t>OK</a:t>
            </a:r>
          </a:p>
          <a:p>
            <a:pPr algn="l" eaLnBrk="1" hangingPunct="1">
              <a:spcBef>
                <a:spcPct val="0"/>
              </a:spcBef>
              <a:buFontTx/>
              <a:buNone/>
              <a:defRPr/>
            </a:pPr>
            <a:endParaRPr lang="en-GB" altLang="da-DK" sz="907" b="1" noProof="1">
              <a:solidFill>
                <a:schemeClr val="bg2">
                  <a:lumMod val="50000"/>
                </a:schemeClr>
              </a:solidFill>
              <a:cs typeface="Arial" pitchFamily="34" charset="0"/>
            </a:endParaRPr>
          </a:p>
          <a:p>
            <a:pPr algn="l" eaLnBrk="1" hangingPunct="1">
              <a:spcBef>
                <a:spcPct val="0"/>
              </a:spcBef>
              <a:buNone/>
              <a:defRPr/>
            </a:pPr>
            <a:r>
              <a:rPr lang="en-GB" sz="907" b="1" noProof="1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Hint</a:t>
            </a:r>
            <a:r>
              <a:rPr lang="en-GB" sz="907" noProof="1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: Alt + F9 for quick viewing of guides</a:t>
            </a:r>
            <a:endParaRPr lang="en-GB" altLang="da-DK" sz="907" b="1" noProof="1">
              <a:solidFill>
                <a:schemeClr val="bg2">
                  <a:lumMod val="50000"/>
                </a:schemeClr>
              </a:solidFill>
              <a:cs typeface="Arial" pitchFamily="34" charset="0"/>
            </a:endParaRPr>
          </a:p>
          <a:p>
            <a:pPr algn="l" eaLnBrk="1" hangingPunct="1">
              <a:spcBef>
                <a:spcPct val="0"/>
              </a:spcBef>
              <a:buFontTx/>
              <a:buNone/>
              <a:defRPr/>
            </a:pPr>
            <a:endParaRPr lang="en-GB" altLang="da-DK" sz="907" b="1" noProof="1">
              <a:solidFill>
                <a:schemeClr val="bg2">
                  <a:lumMod val="50000"/>
                </a:schemeClr>
              </a:solidFill>
              <a:cs typeface="Arial" pitchFamily="34" charset="0"/>
            </a:endParaRPr>
          </a:p>
        </p:txBody>
      </p:sp>
      <p:sp>
        <p:nvSpPr>
          <p:cNvPr id="37" name="Text Box 12"/>
          <p:cNvSpPr txBox="1">
            <a:spLocks noChangeArrowheads="1"/>
          </p:cNvSpPr>
          <p:nvPr userDrawn="1"/>
        </p:nvSpPr>
        <p:spPr bwMode="auto">
          <a:xfrm>
            <a:off x="-2162215" y="3996186"/>
            <a:ext cx="2055811" cy="1004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r" eaLnBrk="1" hangingPunct="1">
              <a:spcBef>
                <a:spcPct val="50000"/>
              </a:spcBef>
              <a:spcAft>
                <a:spcPts val="544"/>
              </a:spcAft>
              <a:buFontTx/>
              <a:buNone/>
              <a:defRPr/>
            </a:pPr>
            <a:r>
              <a:rPr lang="en-GB" altLang="da-DK" sz="907" b="1" kern="1200" noProof="1">
                <a:solidFill>
                  <a:schemeClr val="bg2">
                    <a:lumMod val="50000"/>
                  </a:schemeClr>
                </a:solidFill>
                <a:latin typeface="Arial" pitchFamily="34" charset="0"/>
                <a:ea typeface="+mn-ea"/>
                <a:cs typeface="Arial" pitchFamily="34" charset="0"/>
              </a:rPr>
              <a:t>Add Date</a:t>
            </a:r>
          </a:p>
          <a:p>
            <a:pPr algn="r" eaLnBrk="1" hangingPunct="1">
              <a:spcBef>
                <a:spcPct val="0"/>
              </a:spcBef>
              <a:spcAft>
                <a:spcPts val="216"/>
              </a:spcAft>
              <a:buFontTx/>
              <a:buNone/>
              <a:defRPr/>
            </a:pPr>
            <a:r>
              <a:rPr lang="en-GB" altLang="da-DK" sz="907" kern="1200" noProof="1">
                <a:solidFill>
                  <a:schemeClr val="bg2">
                    <a:lumMod val="50000"/>
                  </a:schemeClr>
                </a:solidFill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en-GB" altLang="da-DK" sz="907" b="1" noProof="1">
                <a:solidFill>
                  <a:schemeClr val="bg2">
                    <a:lumMod val="50000"/>
                  </a:schemeClr>
                </a:solidFill>
                <a:cs typeface="Arial" pitchFamily="34" charset="0"/>
              </a:rPr>
              <a:t>1.</a:t>
            </a:r>
            <a:r>
              <a:rPr lang="en-GB" altLang="da-DK" sz="907" noProof="1">
                <a:solidFill>
                  <a:schemeClr val="bg2">
                    <a:lumMod val="50000"/>
                  </a:schemeClr>
                </a:solidFill>
                <a:cs typeface="Arial" pitchFamily="34" charset="0"/>
              </a:rPr>
              <a:t> Choose </a:t>
            </a:r>
            <a:r>
              <a:rPr lang="en-GB" altLang="da-DK" sz="907" b="1" noProof="1">
                <a:solidFill>
                  <a:schemeClr val="bg2">
                    <a:lumMod val="50000"/>
                  </a:schemeClr>
                </a:solidFill>
                <a:cs typeface="Arial" pitchFamily="34" charset="0"/>
              </a:rPr>
              <a:t>Insert </a:t>
            </a:r>
            <a:r>
              <a:rPr lang="en-GB" altLang="da-DK" sz="907" noProof="1">
                <a:solidFill>
                  <a:schemeClr val="bg2">
                    <a:lumMod val="50000"/>
                  </a:schemeClr>
                </a:solidFill>
                <a:cs typeface="Arial" pitchFamily="34" charset="0"/>
              </a:rPr>
              <a:t>in the top menu </a:t>
            </a:r>
          </a:p>
          <a:p>
            <a:pPr algn="r" eaLnBrk="1" hangingPunct="1">
              <a:spcBef>
                <a:spcPct val="0"/>
              </a:spcBef>
              <a:spcAft>
                <a:spcPts val="216"/>
              </a:spcAft>
              <a:buFontTx/>
              <a:buNone/>
              <a:defRPr/>
            </a:pPr>
            <a:r>
              <a:rPr lang="en-GB" altLang="da-DK" sz="907" b="1" noProof="1">
                <a:solidFill>
                  <a:schemeClr val="bg2">
                    <a:lumMod val="50000"/>
                  </a:schemeClr>
                </a:solidFill>
                <a:cs typeface="Arial" pitchFamily="34" charset="0"/>
              </a:rPr>
              <a:t>2.</a:t>
            </a:r>
            <a:r>
              <a:rPr lang="en-GB" altLang="da-DK" sz="907" noProof="1">
                <a:solidFill>
                  <a:schemeClr val="bg2">
                    <a:lumMod val="50000"/>
                  </a:schemeClr>
                </a:solidFill>
                <a:cs typeface="Arial" pitchFamily="34" charset="0"/>
              </a:rPr>
              <a:t> Click on</a:t>
            </a:r>
            <a:r>
              <a:rPr lang="en-GB" altLang="da-DK" sz="907" b="1" noProof="1">
                <a:solidFill>
                  <a:schemeClr val="bg2">
                    <a:lumMod val="50000"/>
                  </a:schemeClr>
                </a:solidFill>
                <a:cs typeface="Arial" pitchFamily="34" charset="0"/>
              </a:rPr>
              <a:t> Header and Footer</a:t>
            </a:r>
            <a:r>
              <a:rPr lang="en-GB" altLang="da-DK" sz="907" noProof="1">
                <a:solidFill>
                  <a:schemeClr val="bg2">
                    <a:lumMod val="50000"/>
                  </a:schemeClr>
                </a:solidFill>
                <a:cs typeface="Arial" pitchFamily="34" charset="0"/>
              </a:rPr>
              <a:t> </a:t>
            </a:r>
          </a:p>
          <a:p>
            <a:pPr algn="r" eaLnBrk="1" hangingPunct="1">
              <a:spcBef>
                <a:spcPct val="0"/>
              </a:spcBef>
              <a:spcAft>
                <a:spcPts val="216"/>
              </a:spcAft>
              <a:buFontTx/>
              <a:buNone/>
              <a:defRPr/>
            </a:pPr>
            <a:r>
              <a:rPr lang="en-GB" altLang="da-DK" sz="907" b="1" noProof="1">
                <a:solidFill>
                  <a:schemeClr val="bg2">
                    <a:lumMod val="50000"/>
                  </a:schemeClr>
                </a:solidFill>
                <a:cs typeface="Arial" pitchFamily="34" charset="0"/>
              </a:rPr>
              <a:t>3. </a:t>
            </a:r>
            <a:r>
              <a:rPr lang="en-GB" altLang="da-DK" sz="907" noProof="1">
                <a:solidFill>
                  <a:schemeClr val="bg2">
                    <a:lumMod val="50000"/>
                  </a:schemeClr>
                </a:solidFill>
                <a:cs typeface="Arial" pitchFamily="34" charset="0"/>
              </a:rPr>
              <a:t>Enter the date in the field </a:t>
            </a:r>
            <a:r>
              <a:rPr lang="en-GB" altLang="da-DK" sz="907" b="1" noProof="1">
                <a:solidFill>
                  <a:schemeClr val="bg2">
                    <a:lumMod val="50000"/>
                  </a:schemeClr>
                </a:solidFill>
                <a:cs typeface="Arial" pitchFamily="34" charset="0"/>
              </a:rPr>
              <a:t>Fixed</a:t>
            </a:r>
            <a:endParaRPr lang="en-GB" altLang="da-DK" sz="907" noProof="1">
              <a:solidFill>
                <a:schemeClr val="bg2">
                  <a:lumMod val="50000"/>
                </a:schemeClr>
              </a:solidFill>
              <a:cs typeface="Arial" pitchFamily="34" charset="0"/>
            </a:endParaRPr>
          </a:p>
          <a:p>
            <a:pPr algn="r" eaLnBrk="1" hangingPunct="1">
              <a:spcBef>
                <a:spcPct val="0"/>
              </a:spcBef>
              <a:spcAft>
                <a:spcPts val="216"/>
              </a:spcAft>
              <a:buFontTx/>
              <a:buNone/>
              <a:defRPr/>
            </a:pPr>
            <a:r>
              <a:rPr lang="en-GB" altLang="da-DK" sz="907" b="1" noProof="1">
                <a:solidFill>
                  <a:schemeClr val="bg2">
                    <a:lumMod val="50000"/>
                  </a:schemeClr>
                </a:solidFill>
                <a:cs typeface="Arial" pitchFamily="34" charset="0"/>
              </a:rPr>
              <a:t>4. </a:t>
            </a:r>
            <a:r>
              <a:rPr lang="en-GB" altLang="da-DK" sz="907" noProof="1">
                <a:solidFill>
                  <a:schemeClr val="bg2">
                    <a:lumMod val="50000"/>
                  </a:schemeClr>
                </a:solidFill>
                <a:cs typeface="Arial" pitchFamily="34" charset="0"/>
              </a:rPr>
              <a:t>Click </a:t>
            </a:r>
            <a:r>
              <a:rPr lang="en-GB" altLang="da-DK" sz="907" b="1" noProof="1">
                <a:solidFill>
                  <a:schemeClr val="bg2">
                    <a:lumMod val="50000"/>
                  </a:schemeClr>
                </a:solidFill>
                <a:cs typeface="Arial" pitchFamily="34" charset="0"/>
              </a:rPr>
              <a:t>Apply to All</a:t>
            </a:r>
          </a:p>
          <a:p>
            <a:pPr algn="r" eaLnBrk="1" hangingPunct="1">
              <a:spcBef>
                <a:spcPct val="0"/>
              </a:spcBef>
              <a:spcAft>
                <a:spcPts val="216"/>
              </a:spcAft>
              <a:buFontTx/>
              <a:buNone/>
              <a:defRPr/>
            </a:pPr>
            <a:endParaRPr lang="en-GB" altLang="da-DK" sz="907" b="1" noProof="1">
              <a:solidFill>
                <a:schemeClr val="bg2">
                  <a:lumMod val="50000"/>
                </a:schemeClr>
              </a:solidFill>
              <a:cs typeface="Arial" pitchFamily="34" charset="0"/>
            </a:endParaRPr>
          </a:p>
        </p:txBody>
      </p:sp>
      <p:sp>
        <p:nvSpPr>
          <p:cNvPr id="38" name="Rectangle 2"/>
          <p:cNvSpPr>
            <a:spLocks noChangeArrowheads="1"/>
          </p:cNvSpPr>
          <p:nvPr userDrawn="1"/>
        </p:nvSpPr>
        <p:spPr bwMode="auto">
          <a:xfrm>
            <a:off x="-2241590" y="0"/>
            <a:ext cx="2135187" cy="826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r">
              <a:spcBef>
                <a:spcPts val="544"/>
              </a:spcBef>
              <a:buFontTx/>
              <a:buNone/>
            </a:pPr>
            <a:r>
              <a:rPr lang="en-GB" altLang="da-DK" sz="907" b="1" noProof="1">
                <a:solidFill>
                  <a:schemeClr val="bg2">
                    <a:lumMod val="50000"/>
                  </a:schemeClr>
                </a:solidFill>
                <a:cs typeface="Arial" pitchFamily="34" charset="0"/>
              </a:rPr>
              <a:t>Change the color of</a:t>
            </a:r>
            <a:r>
              <a:rPr lang="en-GB" altLang="da-DK" sz="907" b="1" baseline="0" noProof="1">
                <a:solidFill>
                  <a:schemeClr val="bg2">
                    <a:lumMod val="50000"/>
                  </a:schemeClr>
                </a:solidFill>
                <a:cs typeface="Arial" pitchFamily="34" charset="0"/>
              </a:rPr>
              <a:t> angle</a:t>
            </a:r>
            <a:endParaRPr lang="en-GB" altLang="da-DK" sz="907" b="1" noProof="1">
              <a:solidFill>
                <a:schemeClr val="bg2">
                  <a:lumMod val="50000"/>
                </a:schemeClr>
              </a:solidFill>
              <a:cs typeface="Arial" pitchFamily="34" charset="0"/>
            </a:endParaRPr>
          </a:p>
          <a:p>
            <a:pPr algn="r">
              <a:spcBef>
                <a:spcPts val="544"/>
              </a:spcBef>
              <a:buFontTx/>
              <a:buNone/>
            </a:pPr>
            <a:r>
              <a:rPr lang="en-GB" altLang="da-DK" sz="907" b="1" noProof="1">
                <a:solidFill>
                  <a:schemeClr val="bg2">
                    <a:lumMod val="50000"/>
                  </a:schemeClr>
                </a:solidFill>
                <a:cs typeface="Arial" pitchFamily="34" charset="0"/>
              </a:rPr>
              <a:t>1.</a:t>
            </a:r>
            <a:r>
              <a:rPr lang="en-GB" altLang="da-DK" sz="907" noProof="1">
                <a:solidFill>
                  <a:schemeClr val="bg2">
                    <a:lumMod val="50000"/>
                  </a:schemeClr>
                </a:solidFill>
                <a:cs typeface="Arial" pitchFamily="34" charset="0"/>
              </a:rPr>
              <a:t> Click on angle</a:t>
            </a:r>
          </a:p>
          <a:p>
            <a:pPr algn="r">
              <a:spcBef>
                <a:spcPts val="544"/>
              </a:spcBef>
              <a:buFontTx/>
              <a:buNone/>
            </a:pPr>
            <a:r>
              <a:rPr lang="en-GB" altLang="da-DK" sz="907" b="1" noProof="1">
                <a:solidFill>
                  <a:schemeClr val="bg2">
                    <a:lumMod val="50000"/>
                  </a:schemeClr>
                </a:solidFill>
                <a:cs typeface="Arial" pitchFamily="34" charset="0"/>
              </a:rPr>
              <a:t>2. </a:t>
            </a:r>
            <a:r>
              <a:rPr lang="en-GB" altLang="da-DK" sz="907" b="0" noProof="1">
                <a:solidFill>
                  <a:schemeClr val="bg2">
                    <a:lumMod val="50000"/>
                  </a:schemeClr>
                </a:solidFill>
                <a:cs typeface="Arial" pitchFamily="34" charset="0"/>
              </a:rPr>
              <a:t>C</a:t>
            </a:r>
            <a:r>
              <a:rPr lang="en-GB" altLang="da-DK" sz="907" noProof="1">
                <a:solidFill>
                  <a:schemeClr val="bg2">
                    <a:lumMod val="50000"/>
                  </a:schemeClr>
                </a:solidFill>
                <a:cs typeface="Arial" pitchFamily="34" charset="0"/>
              </a:rPr>
              <a:t>hange the color of the angle, choose between the four colors shown in the picture below</a:t>
            </a:r>
          </a:p>
        </p:txBody>
      </p:sp>
      <p:grpSp>
        <p:nvGrpSpPr>
          <p:cNvPr id="39" name="Group 38"/>
          <p:cNvGrpSpPr/>
          <p:nvPr userDrawn="1"/>
        </p:nvGrpSpPr>
        <p:grpSpPr>
          <a:xfrm>
            <a:off x="12192001" y="2158208"/>
            <a:ext cx="1946923" cy="3489738"/>
            <a:chOff x="10693401" y="2379524"/>
            <a:chExt cx="1707614" cy="3847597"/>
          </a:xfrm>
        </p:grpSpPr>
        <p:sp>
          <p:nvSpPr>
            <p:cNvPr id="40" name="Tekstboks 2"/>
            <p:cNvSpPr txBox="1"/>
            <p:nvPr/>
          </p:nvSpPr>
          <p:spPr bwMode="auto">
            <a:xfrm>
              <a:off x="10693401" y="2379524"/>
              <a:ext cx="1707614" cy="3847597"/>
            </a:xfrm>
            <a:prstGeom prst="rect">
              <a:avLst/>
            </a:prstGeom>
            <a:noFill/>
          </p:spPr>
          <p:txBody>
            <a:bodyPr wrap="square" lIns="144000" tIns="0" rIns="0" bIns="0">
              <a:spAutoFit/>
            </a:bodyPr>
            <a:lstStyle/>
            <a:p>
              <a:pPr eaLnBrk="1" hangingPunct="1">
                <a:defRPr/>
              </a:pPr>
              <a:r>
                <a:rPr lang="en-GB" sz="907" b="1" dirty="0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Insert Image </a:t>
              </a:r>
            </a:p>
            <a:p>
              <a:pPr eaLnBrk="1" hangingPunct="1">
                <a:defRPr/>
              </a:pPr>
              <a:r>
                <a:rPr lang="en-GB" sz="907" b="1" dirty="0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1. </a:t>
              </a:r>
              <a:r>
                <a:rPr lang="en-GB" sz="907" dirty="0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Click thumbnail image insertion icon in the middle </a:t>
              </a:r>
            </a:p>
            <a:p>
              <a:pPr eaLnBrk="1" hangingPunct="1">
                <a:defRPr/>
              </a:pPr>
              <a:r>
                <a:rPr lang="en-GB" sz="907" dirty="0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placeholder </a:t>
              </a:r>
            </a:p>
            <a:p>
              <a:pPr eaLnBrk="1" hangingPunct="1">
                <a:defRPr/>
              </a:pPr>
              <a:r>
                <a:rPr lang="en-GB" sz="907" b="1" dirty="0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2. </a:t>
              </a:r>
              <a:r>
                <a:rPr lang="en-GB" sz="907" dirty="0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Insert the desired picture</a:t>
              </a:r>
            </a:p>
            <a:p>
              <a:pPr eaLnBrk="1" hangingPunct="1">
                <a:defRPr/>
              </a:pPr>
              <a:r>
                <a:rPr lang="en-GB" sz="907" b="1" dirty="0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3. </a:t>
              </a:r>
              <a:r>
                <a:rPr lang="en-GB" sz="907" dirty="0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Click </a:t>
              </a:r>
              <a:r>
                <a:rPr lang="en-GB" sz="907" b="1" dirty="0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Crop</a:t>
              </a:r>
              <a:r>
                <a:rPr lang="en-GB" sz="907" dirty="0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to change </a:t>
              </a:r>
            </a:p>
            <a:p>
              <a:pPr eaLnBrk="1" hangingPunct="1">
                <a:defRPr/>
              </a:pPr>
              <a:r>
                <a:rPr lang="en-GB" sz="907" dirty="0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focus of the image / size</a:t>
              </a:r>
            </a:p>
            <a:p>
              <a:pPr eaLnBrk="1" hangingPunct="1">
                <a:defRPr/>
              </a:pPr>
              <a:r>
                <a:rPr lang="en-GB" sz="907" dirty="0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</a:p>
            <a:p>
              <a:pPr eaLnBrk="1" hangingPunct="1">
                <a:defRPr/>
              </a:pPr>
              <a:endParaRPr lang="en-GB" sz="907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eaLnBrk="1" hangingPunct="1">
                <a:defRPr/>
              </a:pPr>
              <a:endParaRPr lang="en-GB" sz="907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eaLnBrk="1" hangingPunct="1">
                <a:defRPr/>
              </a:pPr>
              <a:r>
                <a:rPr lang="en-GB" sz="907" b="1" dirty="0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4. </a:t>
              </a:r>
              <a:r>
                <a:rPr lang="en-GB" sz="907" dirty="0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If you want to scale the image to hold the </a:t>
              </a:r>
              <a:r>
                <a:rPr lang="en-GB" sz="907" b="1" dirty="0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SHIFT</a:t>
              </a:r>
              <a:r>
                <a:rPr lang="en-GB" sz="907" dirty="0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button down while dragging the corners of the image</a:t>
              </a:r>
            </a:p>
            <a:p>
              <a:pPr eaLnBrk="1" hangingPunct="1">
                <a:defRPr/>
              </a:pPr>
              <a:r>
                <a:rPr lang="en-GB" sz="907" dirty="0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</a:p>
            <a:p>
              <a:pPr eaLnBrk="1" hangingPunct="1">
                <a:defRPr/>
              </a:pPr>
              <a:endParaRPr lang="en-GB" sz="907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eaLnBrk="1" hangingPunct="1">
                <a:defRPr/>
              </a:pPr>
              <a:endParaRPr lang="en-GB" sz="907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eaLnBrk="1" hangingPunct="1">
                <a:defRPr/>
              </a:pPr>
              <a:r>
                <a:rPr lang="en-GB" sz="907" b="1" dirty="0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5. </a:t>
              </a:r>
              <a:r>
                <a:rPr lang="en-GB" sz="907" dirty="0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Right-click on the picture and select </a:t>
              </a:r>
              <a:r>
                <a:rPr lang="en-GB" sz="907" b="1" dirty="0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Send to back</a:t>
              </a:r>
            </a:p>
            <a:p>
              <a:pPr eaLnBrk="1" hangingPunct="1">
                <a:defRPr/>
              </a:pPr>
              <a:endParaRPr lang="en-GB" sz="907" b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eaLnBrk="1" hangingPunct="1">
                <a:defRPr/>
              </a:pPr>
              <a:endParaRPr lang="en-GB" sz="907" b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eaLnBrk="1" hangingPunct="1">
                <a:defRPr/>
              </a:pPr>
              <a:r>
                <a:rPr lang="en-GB" sz="907" b="1" dirty="0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Hint: </a:t>
              </a:r>
              <a:r>
                <a:rPr lang="en-GB" sz="907" b="0" dirty="0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If you delete the image and insert a new one, the picture may lie in front of the graphic, if this happens, select the image, right click and choose Send to Back</a:t>
              </a:r>
            </a:p>
          </p:txBody>
        </p:sp>
        <p:pic>
          <p:nvPicPr>
            <p:cNvPr id="41" name="Picture 2"/>
            <p:cNvPicPr>
              <a:picLocks noChangeAspect="1" noChangeArrowheads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559"/>
            <a:stretch>
              <a:fillRect/>
            </a:stretch>
          </p:blipFill>
          <p:spPr bwMode="auto">
            <a:xfrm>
              <a:off x="10851108" y="3511750"/>
              <a:ext cx="409575" cy="3222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42" name="Gruppe 3"/>
            <p:cNvGrpSpPr>
              <a:grpSpLocks/>
            </p:cNvGrpSpPr>
            <p:nvPr userDrawn="1"/>
          </p:nvGrpSpPr>
          <p:grpSpPr bwMode="auto">
            <a:xfrm>
              <a:off x="10866751" y="4552562"/>
              <a:ext cx="320675" cy="380612"/>
              <a:chOff x="6891608" y="5855341"/>
              <a:chExt cx="252226" cy="299732"/>
            </a:xfrm>
          </p:grpSpPr>
          <p:pic>
            <p:nvPicPr>
              <p:cNvPr id="43" name="Picture 2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905144" y="5897898"/>
                <a:ext cx="238690" cy="2571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4" name="Rounded Rectangle 25"/>
              <p:cNvSpPr/>
              <p:nvPr/>
            </p:nvSpPr>
            <p:spPr bwMode="auto">
              <a:xfrm>
                <a:off x="6891608" y="5855341"/>
                <a:ext cx="157329" cy="128767"/>
              </a:xfrm>
              <a:prstGeom prst="roundRect">
                <a:avLst/>
              </a:prstGeom>
              <a:noFill/>
              <a:ln w="19050">
                <a:solidFill>
                  <a:srgbClr val="E31E3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en-GB" sz="1814" dirty="0"/>
              </a:p>
            </p:txBody>
          </p:sp>
        </p:grpSp>
      </p:grpSp>
      <p:grpSp>
        <p:nvGrpSpPr>
          <p:cNvPr id="45" name="Group 44"/>
          <p:cNvGrpSpPr/>
          <p:nvPr userDrawn="1"/>
        </p:nvGrpSpPr>
        <p:grpSpPr>
          <a:xfrm>
            <a:off x="-2555732" y="5191168"/>
            <a:ext cx="2434417" cy="1666833"/>
            <a:chOff x="-2241592" y="5020239"/>
            <a:chExt cx="2135187" cy="1837761"/>
          </a:xfrm>
        </p:grpSpPr>
        <p:pic>
          <p:nvPicPr>
            <p:cNvPr id="46" name="Picture 2"/>
            <p:cNvPicPr>
              <a:picLocks noChangeAspect="1" noChangeArrowheads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241592" y="5020239"/>
              <a:ext cx="2135187" cy="18377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7" name="Rounded Rectangle 46"/>
            <p:cNvSpPr/>
            <p:nvPr userDrawn="1"/>
          </p:nvSpPr>
          <p:spPr>
            <a:xfrm>
              <a:off x="-1916176" y="6056105"/>
              <a:ext cx="1154974" cy="131654"/>
            </a:xfrm>
            <a:prstGeom prst="round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1905" dirty="0"/>
            </a:p>
          </p:txBody>
        </p:sp>
      </p:grpSp>
      <p:grpSp>
        <p:nvGrpSpPr>
          <p:cNvPr id="48" name="Group 27"/>
          <p:cNvGrpSpPr/>
          <p:nvPr userDrawn="1"/>
        </p:nvGrpSpPr>
        <p:grpSpPr>
          <a:xfrm>
            <a:off x="-1858894" y="947785"/>
            <a:ext cx="1737577" cy="1490908"/>
            <a:chOff x="-1630405" y="1302023"/>
            <a:chExt cx="1524000" cy="1643795"/>
          </a:xfrm>
        </p:grpSpPr>
        <p:pic>
          <p:nvPicPr>
            <p:cNvPr id="49" name="Picture 2"/>
            <p:cNvPicPr>
              <a:picLocks noChangeAspect="1" noChangeArrowheads="1"/>
            </p:cNvPicPr>
            <p:nvPr userDrawn="1"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" b="10891"/>
            <a:stretch/>
          </p:blipFill>
          <p:spPr bwMode="auto">
            <a:xfrm>
              <a:off x="-1630405" y="1302023"/>
              <a:ext cx="1524000" cy="16437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0" name="Rounded Rectangle 29"/>
            <p:cNvSpPr/>
            <p:nvPr userDrawn="1"/>
          </p:nvSpPr>
          <p:spPr>
            <a:xfrm>
              <a:off x="-1034299" y="1461261"/>
              <a:ext cx="624204" cy="173575"/>
            </a:xfrm>
            <a:prstGeom prst="round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1905" dirty="0"/>
            </a:p>
          </p:txBody>
        </p:sp>
      </p:grpSp>
      <p:sp>
        <p:nvSpPr>
          <p:cNvPr id="51" name="Text Placeholder logo"/>
          <p:cNvSpPr>
            <a:spLocks noGrp="1"/>
          </p:cNvSpPr>
          <p:nvPr>
            <p:ph type="body" sz="quarter" idx="19" hasCustomPrompt="1"/>
          </p:nvPr>
        </p:nvSpPr>
        <p:spPr>
          <a:xfrm>
            <a:off x="10831810" y="6265859"/>
            <a:ext cx="1001501" cy="277539"/>
          </a:xfrm>
          <a:blipFill>
            <a:blip r:embed="rId7"/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8998608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I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2" y="0"/>
            <a:ext cx="12189600" cy="6858000"/>
          </a:xfrm>
        </p:spPr>
        <p:txBody>
          <a:bodyPr lIns="5616000" tIns="0" anchor="ctr" anchorCtr="0"/>
          <a:lstStyle>
            <a:lvl1pPr algn="l">
              <a:tabLst/>
              <a:defRPr baseline="0"/>
            </a:lvl1pPr>
          </a:lstStyle>
          <a:p>
            <a:r>
              <a:rPr lang="en-GB" noProof="0" dirty="0"/>
              <a:t>Click on icon and insert image</a:t>
            </a:r>
          </a:p>
        </p:txBody>
      </p:sp>
      <p:sp>
        <p:nvSpPr>
          <p:cNvPr id="20" name="Text Placeholder blå trekant"/>
          <p:cNvSpPr>
            <a:spLocks noGrp="1"/>
          </p:cNvSpPr>
          <p:nvPr>
            <p:ph type="body" sz="quarter" idx="21" hasCustomPrompt="1"/>
          </p:nvPr>
        </p:nvSpPr>
        <p:spPr>
          <a:xfrm>
            <a:off x="-50678" y="-34554"/>
            <a:ext cx="7730161" cy="6902180"/>
          </a:xfrm>
          <a:custGeom>
            <a:avLst/>
            <a:gdLst>
              <a:gd name="connsiteX0" fmla="*/ 0 w 4676400"/>
              <a:gd name="connsiteY0" fmla="*/ 0 h 6858000"/>
              <a:gd name="connsiteX1" fmla="*/ 4676400 w 4676400"/>
              <a:gd name="connsiteY1" fmla="*/ 0 h 6858000"/>
              <a:gd name="connsiteX2" fmla="*/ 4676400 w 4676400"/>
              <a:gd name="connsiteY2" fmla="*/ 6858000 h 6858000"/>
              <a:gd name="connsiteX3" fmla="*/ 0 w 4676400"/>
              <a:gd name="connsiteY3" fmla="*/ 6858000 h 6858000"/>
              <a:gd name="connsiteX4" fmla="*/ 0 w 4676400"/>
              <a:gd name="connsiteY4" fmla="*/ 0 h 6858000"/>
              <a:gd name="connsiteX0" fmla="*/ 0 w 4676400"/>
              <a:gd name="connsiteY0" fmla="*/ 0 h 6886876"/>
              <a:gd name="connsiteX1" fmla="*/ 4676400 w 4676400"/>
              <a:gd name="connsiteY1" fmla="*/ 0 h 6886876"/>
              <a:gd name="connsiteX2" fmla="*/ 720417 w 4676400"/>
              <a:gd name="connsiteY2" fmla="*/ 6886876 h 6886876"/>
              <a:gd name="connsiteX3" fmla="*/ 0 w 4676400"/>
              <a:gd name="connsiteY3" fmla="*/ 6858000 h 6886876"/>
              <a:gd name="connsiteX4" fmla="*/ 0 w 4676400"/>
              <a:gd name="connsiteY4" fmla="*/ 0 h 6886876"/>
              <a:gd name="connsiteX0" fmla="*/ 0 w 4676400"/>
              <a:gd name="connsiteY0" fmla="*/ 0 h 6863953"/>
              <a:gd name="connsiteX1" fmla="*/ 4676400 w 4676400"/>
              <a:gd name="connsiteY1" fmla="*/ 0 h 6863953"/>
              <a:gd name="connsiteX2" fmla="*/ 720417 w 4676400"/>
              <a:gd name="connsiteY2" fmla="*/ 6863953 h 6863953"/>
              <a:gd name="connsiteX3" fmla="*/ 0 w 4676400"/>
              <a:gd name="connsiteY3" fmla="*/ 6858000 h 6863953"/>
              <a:gd name="connsiteX4" fmla="*/ 0 w 4676400"/>
              <a:gd name="connsiteY4" fmla="*/ 0 h 6863953"/>
              <a:gd name="connsiteX0" fmla="*/ 0 w 7669857"/>
              <a:gd name="connsiteY0" fmla="*/ 9625 h 6863953"/>
              <a:gd name="connsiteX1" fmla="*/ 7669857 w 7669857"/>
              <a:gd name="connsiteY1" fmla="*/ 0 h 6863953"/>
              <a:gd name="connsiteX2" fmla="*/ 3713874 w 7669857"/>
              <a:gd name="connsiteY2" fmla="*/ 6863953 h 6863953"/>
              <a:gd name="connsiteX3" fmla="*/ 2993457 w 7669857"/>
              <a:gd name="connsiteY3" fmla="*/ 6858000 h 6863953"/>
              <a:gd name="connsiteX4" fmla="*/ 0 w 7669857"/>
              <a:gd name="connsiteY4" fmla="*/ 9625 h 6863953"/>
              <a:gd name="connsiteX0" fmla="*/ 19251 w 7689108"/>
              <a:gd name="connsiteY0" fmla="*/ 9625 h 6867625"/>
              <a:gd name="connsiteX1" fmla="*/ 7689108 w 7689108"/>
              <a:gd name="connsiteY1" fmla="*/ 0 h 6867625"/>
              <a:gd name="connsiteX2" fmla="*/ 3733125 w 7689108"/>
              <a:gd name="connsiteY2" fmla="*/ 6863953 h 6867625"/>
              <a:gd name="connsiteX3" fmla="*/ 0 w 7689108"/>
              <a:gd name="connsiteY3" fmla="*/ 6867625 h 6867625"/>
              <a:gd name="connsiteX4" fmla="*/ 19251 w 7689108"/>
              <a:gd name="connsiteY4" fmla="*/ 9625 h 686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89108" h="6867625">
                <a:moveTo>
                  <a:pt x="19251" y="9625"/>
                </a:moveTo>
                <a:lnTo>
                  <a:pt x="7689108" y="0"/>
                </a:lnTo>
                <a:lnTo>
                  <a:pt x="3733125" y="6863953"/>
                </a:lnTo>
                <a:lnTo>
                  <a:pt x="0" y="6867625"/>
                </a:lnTo>
                <a:lnTo>
                  <a:pt x="19251" y="9625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>
            <a:lvl1pPr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8775" y="831881"/>
            <a:ext cx="6013150" cy="972152"/>
          </a:xfrm>
        </p:spPr>
        <p:txBody>
          <a:bodyPr anchor="b" anchorCtr="0"/>
          <a:lstStyle>
            <a:lvl1pPr algn="l">
              <a:defRPr sz="3265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Click to add 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58774" y="1949504"/>
            <a:ext cx="5503010" cy="864766"/>
          </a:xfrm>
        </p:spPr>
        <p:txBody>
          <a:bodyPr/>
          <a:lstStyle>
            <a:lvl1pPr marL="0" indent="0" algn="l">
              <a:buNone/>
              <a:defRPr sz="1451">
                <a:solidFill>
                  <a:schemeClr val="bg1"/>
                </a:solidFill>
                <a:latin typeface="+mn-lt"/>
              </a:defRPr>
            </a:lvl1pPr>
            <a:lvl2pPr marL="414673" indent="0" algn="ctr">
              <a:buNone/>
              <a:defRPr sz="1814"/>
            </a:lvl2pPr>
            <a:lvl3pPr marL="829345" indent="0" algn="ctr">
              <a:buNone/>
              <a:defRPr sz="1633"/>
            </a:lvl3pPr>
            <a:lvl4pPr marL="1244019" indent="0" algn="ctr">
              <a:buNone/>
              <a:defRPr sz="1451"/>
            </a:lvl4pPr>
            <a:lvl5pPr marL="1658692" indent="0" algn="ctr">
              <a:buNone/>
              <a:defRPr sz="1451"/>
            </a:lvl5pPr>
            <a:lvl6pPr marL="2073365" indent="0" algn="ctr">
              <a:buNone/>
              <a:defRPr sz="1451"/>
            </a:lvl6pPr>
            <a:lvl7pPr marL="2488037" indent="0" algn="ctr">
              <a:buNone/>
              <a:defRPr sz="1451"/>
            </a:lvl7pPr>
            <a:lvl8pPr marL="2902709" indent="0" algn="ctr">
              <a:buNone/>
              <a:defRPr sz="1451"/>
            </a:lvl8pPr>
            <a:lvl9pPr marL="3317382" indent="0" algn="ctr">
              <a:buNone/>
              <a:defRPr sz="1451"/>
            </a:lvl9pPr>
          </a:lstStyle>
          <a:p>
            <a:r>
              <a:rPr lang="en-GB" dirty="0"/>
              <a:t>Click to add editor name</a:t>
            </a:r>
          </a:p>
        </p:txBody>
      </p:sp>
      <p:sp>
        <p:nvSpPr>
          <p:cNvPr id="17" name="Date Placeholder 16"/>
          <p:cNvSpPr>
            <a:spLocks noGrp="1"/>
          </p:cNvSpPr>
          <p:nvPr>
            <p:ph type="dt" sz="half" idx="15"/>
          </p:nvPr>
        </p:nvSpPr>
        <p:spPr>
          <a:xfrm>
            <a:off x="4316220" y="6382054"/>
            <a:ext cx="2572949" cy="184063"/>
          </a:xfrm>
        </p:spPr>
        <p:txBody>
          <a:bodyPr anchor="b" anchorCtr="0"/>
          <a:lstStyle>
            <a:lvl1pPr>
              <a:defRPr sz="862">
                <a:solidFill>
                  <a:schemeClr val="bg1"/>
                </a:solidFill>
              </a:defRPr>
            </a:lvl1pPr>
          </a:lstStyle>
          <a:p>
            <a:r>
              <a:rPr lang="da-DK" noProof="0"/>
              <a:t>Insert date August 29, 2015</a:t>
            </a:r>
            <a:endParaRPr lang="en-GB" noProof="0" dirty="0"/>
          </a:p>
        </p:txBody>
      </p:sp>
      <p:sp>
        <p:nvSpPr>
          <p:cNvPr id="18" name="Footer Placeholder 17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9" name="Slide Number Placeholder 18" hidden="1"/>
          <p:cNvSpPr>
            <a:spLocks noGrp="1"/>
          </p:cNvSpPr>
          <p:nvPr>
            <p:ph type="sldNum" sz="quarter" idx="17"/>
          </p:nvPr>
        </p:nvSpPr>
        <p:spPr>
          <a:xfrm>
            <a:off x="358776" y="7364929"/>
            <a:ext cx="363121" cy="18296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45D37B1E-C366-494F-A587-962AD9AABC83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6" name="AutoShape 4"/>
          <p:cNvSpPr>
            <a:spLocks/>
          </p:cNvSpPr>
          <p:nvPr userDrawn="1"/>
        </p:nvSpPr>
        <p:spPr bwMode="gray">
          <a:xfrm>
            <a:off x="12192001" y="0"/>
            <a:ext cx="1705998" cy="15354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30607" tIns="0" rIns="0" bIns="0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l" eaLnBrk="1" hangingPunct="1">
              <a:spcBef>
                <a:spcPct val="0"/>
              </a:spcBef>
              <a:buFontTx/>
              <a:buNone/>
              <a:defRPr/>
            </a:pPr>
            <a:r>
              <a:rPr lang="en-GB" altLang="da-DK" sz="907" b="1" noProof="1">
                <a:solidFill>
                  <a:schemeClr val="bg2">
                    <a:lumMod val="50000"/>
                  </a:schemeClr>
                </a:solidFill>
                <a:cs typeface="Arial" pitchFamily="34" charset="0"/>
              </a:rPr>
              <a:t>To view drawing guides:</a:t>
            </a:r>
          </a:p>
          <a:p>
            <a:pPr algn="l" eaLnBrk="1" hangingPunct="1">
              <a:spcBef>
                <a:spcPct val="0"/>
              </a:spcBef>
              <a:buFontTx/>
              <a:buNone/>
              <a:defRPr/>
            </a:pPr>
            <a:endParaRPr lang="en-GB" altLang="da-DK" sz="907" b="1" noProof="1">
              <a:solidFill>
                <a:schemeClr val="bg2">
                  <a:lumMod val="50000"/>
                </a:schemeClr>
              </a:solidFill>
              <a:cs typeface="Arial" pitchFamily="34" charset="0"/>
            </a:endParaRPr>
          </a:p>
          <a:p>
            <a:pPr algn="l" eaLnBrk="1" hangingPunct="1">
              <a:spcBef>
                <a:spcPct val="0"/>
              </a:spcBef>
              <a:buFontTx/>
              <a:buNone/>
              <a:defRPr/>
            </a:pPr>
            <a:r>
              <a:rPr lang="en-GB" altLang="da-DK" sz="907" b="1" noProof="1">
                <a:solidFill>
                  <a:schemeClr val="bg2">
                    <a:lumMod val="50000"/>
                  </a:schemeClr>
                </a:solidFill>
                <a:cs typeface="Arial" pitchFamily="34" charset="0"/>
              </a:rPr>
              <a:t>1.</a:t>
            </a:r>
            <a:r>
              <a:rPr lang="en-GB" altLang="da-DK" sz="907" noProof="1">
                <a:solidFill>
                  <a:schemeClr val="bg2">
                    <a:lumMod val="50000"/>
                  </a:schemeClr>
                </a:solidFill>
                <a:cs typeface="Arial" pitchFamily="34" charset="0"/>
              </a:rPr>
              <a:t> Right click on slide </a:t>
            </a:r>
          </a:p>
          <a:p>
            <a:pPr algn="l" eaLnBrk="1" hangingPunct="1">
              <a:spcBef>
                <a:spcPct val="0"/>
              </a:spcBef>
              <a:buFontTx/>
              <a:buNone/>
              <a:defRPr/>
            </a:pPr>
            <a:r>
              <a:rPr lang="en-GB" altLang="da-DK" sz="907" b="1" noProof="1">
                <a:solidFill>
                  <a:schemeClr val="bg2">
                    <a:lumMod val="50000"/>
                  </a:schemeClr>
                </a:solidFill>
                <a:cs typeface="Arial" pitchFamily="34" charset="0"/>
              </a:rPr>
              <a:t>2.</a:t>
            </a:r>
            <a:r>
              <a:rPr lang="en-GB" altLang="da-DK" sz="907" noProof="1">
                <a:solidFill>
                  <a:schemeClr val="bg2">
                    <a:lumMod val="50000"/>
                  </a:schemeClr>
                </a:solidFill>
                <a:cs typeface="Arial" pitchFamily="34" charset="0"/>
              </a:rPr>
              <a:t> Select </a:t>
            </a:r>
            <a:r>
              <a:rPr lang="en-GB" altLang="da-DK" sz="907" b="1" noProof="1">
                <a:solidFill>
                  <a:schemeClr val="bg2">
                    <a:lumMod val="50000"/>
                  </a:schemeClr>
                </a:solidFill>
                <a:cs typeface="Arial" pitchFamily="34" charset="0"/>
              </a:rPr>
              <a:t>Grid and Guides</a:t>
            </a:r>
            <a:r>
              <a:rPr lang="en-GB" altLang="da-DK" sz="907" noProof="1">
                <a:solidFill>
                  <a:schemeClr val="bg2">
                    <a:lumMod val="50000"/>
                  </a:schemeClr>
                </a:solidFill>
                <a:cs typeface="Arial" pitchFamily="34" charset="0"/>
              </a:rPr>
              <a:t>’</a:t>
            </a:r>
          </a:p>
          <a:p>
            <a:pPr algn="l" eaLnBrk="1" hangingPunct="1">
              <a:spcBef>
                <a:spcPct val="0"/>
              </a:spcBef>
              <a:buFontTx/>
              <a:buNone/>
              <a:defRPr/>
            </a:pPr>
            <a:r>
              <a:rPr lang="en-GB" altLang="da-DK" sz="907" b="1" noProof="1">
                <a:solidFill>
                  <a:schemeClr val="bg2">
                    <a:lumMod val="50000"/>
                  </a:schemeClr>
                </a:solidFill>
                <a:cs typeface="Arial" pitchFamily="34" charset="0"/>
              </a:rPr>
              <a:t>3.</a:t>
            </a:r>
            <a:r>
              <a:rPr lang="en-GB" altLang="da-DK" sz="907" noProof="1">
                <a:solidFill>
                  <a:schemeClr val="bg2">
                    <a:lumMod val="50000"/>
                  </a:schemeClr>
                </a:solidFill>
                <a:cs typeface="Arial" pitchFamily="34" charset="0"/>
              </a:rPr>
              <a:t> Check </a:t>
            </a:r>
            <a:r>
              <a:rPr lang="en-GB" altLang="da-DK" sz="907" b="1" noProof="1">
                <a:solidFill>
                  <a:schemeClr val="bg2">
                    <a:lumMod val="50000"/>
                  </a:schemeClr>
                </a:solidFill>
                <a:cs typeface="Arial" pitchFamily="34" charset="0"/>
              </a:rPr>
              <a:t>Display drawing guides on screen</a:t>
            </a:r>
          </a:p>
          <a:p>
            <a:pPr algn="l" eaLnBrk="1" hangingPunct="1">
              <a:spcBef>
                <a:spcPct val="0"/>
              </a:spcBef>
              <a:buFontTx/>
              <a:buNone/>
              <a:defRPr/>
            </a:pPr>
            <a:r>
              <a:rPr lang="en-GB" altLang="da-DK" sz="907" b="1" noProof="1">
                <a:solidFill>
                  <a:schemeClr val="bg2">
                    <a:lumMod val="50000"/>
                  </a:schemeClr>
                </a:solidFill>
                <a:cs typeface="Arial" pitchFamily="34" charset="0"/>
              </a:rPr>
              <a:t>4.</a:t>
            </a:r>
            <a:r>
              <a:rPr lang="en-GB" altLang="da-DK" sz="907" noProof="1">
                <a:solidFill>
                  <a:schemeClr val="bg2">
                    <a:lumMod val="50000"/>
                  </a:schemeClr>
                </a:solidFill>
                <a:cs typeface="Arial" pitchFamily="34" charset="0"/>
              </a:rPr>
              <a:t> Select </a:t>
            </a:r>
            <a:r>
              <a:rPr lang="en-GB" altLang="da-DK" sz="907" b="1" noProof="1">
                <a:solidFill>
                  <a:schemeClr val="bg2">
                    <a:lumMod val="50000"/>
                  </a:schemeClr>
                </a:solidFill>
                <a:cs typeface="Arial" pitchFamily="34" charset="0"/>
              </a:rPr>
              <a:t>OK</a:t>
            </a:r>
          </a:p>
          <a:p>
            <a:pPr algn="l" eaLnBrk="1" hangingPunct="1">
              <a:spcBef>
                <a:spcPct val="0"/>
              </a:spcBef>
              <a:buFontTx/>
              <a:buNone/>
              <a:defRPr/>
            </a:pPr>
            <a:endParaRPr lang="en-GB" altLang="da-DK" sz="907" b="1" noProof="1">
              <a:solidFill>
                <a:schemeClr val="bg2">
                  <a:lumMod val="50000"/>
                </a:schemeClr>
              </a:solidFill>
              <a:cs typeface="Arial" pitchFamily="34" charset="0"/>
            </a:endParaRPr>
          </a:p>
          <a:p>
            <a:pPr algn="l" eaLnBrk="1" hangingPunct="1">
              <a:spcBef>
                <a:spcPct val="0"/>
              </a:spcBef>
              <a:buNone/>
              <a:defRPr/>
            </a:pPr>
            <a:r>
              <a:rPr lang="en-GB" sz="907" b="1" noProof="1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Hint</a:t>
            </a:r>
            <a:r>
              <a:rPr lang="en-GB" sz="907" noProof="1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: Alt + F9 for quick viewing of guides</a:t>
            </a:r>
            <a:endParaRPr lang="en-GB" altLang="da-DK" sz="907" b="1" noProof="1">
              <a:solidFill>
                <a:schemeClr val="bg2">
                  <a:lumMod val="50000"/>
                </a:schemeClr>
              </a:solidFill>
              <a:cs typeface="Arial" pitchFamily="34" charset="0"/>
            </a:endParaRPr>
          </a:p>
          <a:p>
            <a:pPr algn="l" eaLnBrk="1" hangingPunct="1">
              <a:spcBef>
                <a:spcPct val="0"/>
              </a:spcBef>
              <a:buFontTx/>
              <a:buNone/>
              <a:defRPr/>
            </a:pPr>
            <a:endParaRPr lang="en-GB" altLang="da-DK" sz="907" b="1" noProof="1">
              <a:solidFill>
                <a:schemeClr val="bg2">
                  <a:lumMod val="50000"/>
                </a:schemeClr>
              </a:solidFill>
              <a:cs typeface="Arial" pitchFamily="34" charset="0"/>
            </a:endParaRPr>
          </a:p>
        </p:txBody>
      </p:sp>
      <p:sp>
        <p:nvSpPr>
          <p:cNvPr id="27" name="Text Box 12"/>
          <p:cNvSpPr txBox="1">
            <a:spLocks noChangeArrowheads="1"/>
          </p:cNvSpPr>
          <p:nvPr userDrawn="1"/>
        </p:nvSpPr>
        <p:spPr bwMode="auto">
          <a:xfrm>
            <a:off x="-2162215" y="3996186"/>
            <a:ext cx="2055811" cy="1004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r" eaLnBrk="1" hangingPunct="1">
              <a:spcBef>
                <a:spcPct val="50000"/>
              </a:spcBef>
              <a:spcAft>
                <a:spcPts val="544"/>
              </a:spcAft>
              <a:buFontTx/>
              <a:buNone/>
              <a:defRPr/>
            </a:pPr>
            <a:r>
              <a:rPr lang="en-GB" altLang="da-DK" sz="907" b="1" kern="1200" noProof="1">
                <a:solidFill>
                  <a:schemeClr val="bg2">
                    <a:lumMod val="50000"/>
                  </a:schemeClr>
                </a:solidFill>
                <a:latin typeface="Arial" pitchFamily="34" charset="0"/>
                <a:ea typeface="+mn-ea"/>
                <a:cs typeface="Arial" pitchFamily="34" charset="0"/>
              </a:rPr>
              <a:t>Add Date</a:t>
            </a:r>
          </a:p>
          <a:p>
            <a:pPr algn="r" eaLnBrk="1" hangingPunct="1">
              <a:spcBef>
                <a:spcPct val="0"/>
              </a:spcBef>
              <a:spcAft>
                <a:spcPts val="216"/>
              </a:spcAft>
              <a:buFontTx/>
              <a:buNone/>
              <a:defRPr/>
            </a:pPr>
            <a:r>
              <a:rPr lang="en-GB" altLang="da-DK" sz="907" kern="1200" noProof="1">
                <a:solidFill>
                  <a:schemeClr val="bg2">
                    <a:lumMod val="50000"/>
                  </a:schemeClr>
                </a:solidFill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en-GB" altLang="da-DK" sz="907" b="1" noProof="1">
                <a:solidFill>
                  <a:schemeClr val="bg2">
                    <a:lumMod val="50000"/>
                  </a:schemeClr>
                </a:solidFill>
                <a:cs typeface="Arial" pitchFamily="34" charset="0"/>
              </a:rPr>
              <a:t>1.</a:t>
            </a:r>
            <a:r>
              <a:rPr lang="en-GB" altLang="da-DK" sz="907" noProof="1">
                <a:solidFill>
                  <a:schemeClr val="bg2">
                    <a:lumMod val="50000"/>
                  </a:schemeClr>
                </a:solidFill>
                <a:cs typeface="Arial" pitchFamily="34" charset="0"/>
              </a:rPr>
              <a:t> Choose </a:t>
            </a:r>
            <a:r>
              <a:rPr lang="en-GB" altLang="da-DK" sz="907" b="1" noProof="1">
                <a:solidFill>
                  <a:schemeClr val="bg2">
                    <a:lumMod val="50000"/>
                  </a:schemeClr>
                </a:solidFill>
                <a:cs typeface="Arial" pitchFamily="34" charset="0"/>
              </a:rPr>
              <a:t>Insert </a:t>
            </a:r>
            <a:r>
              <a:rPr lang="en-GB" altLang="da-DK" sz="907" noProof="1">
                <a:solidFill>
                  <a:schemeClr val="bg2">
                    <a:lumMod val="50000"/>
                  </a:schemeClr>
                </a:solidFill>
                <a:cs typeface="Arial" pitchFamily="34" charset="0"/>
              </a:rPr>
              <a:t>in the top menu </a:t>
            </a:r>
          </a:p>
          <a:p>
            <a:pPr algn="r" eaLnBrk="1" hangingPunct="1">
              <a:spcBef>
                <a:spcPct val="0"/>
              </a:spcBef>
              <a:spcAft>
                <a:spcPts val="216"/>
              </a:spcAft>
              <a:buFontTx/>
              <a:buNone/>
              <a:defRPr/>
            </a:pPr>
            <a:r>
              <a:rPr lang="en-GB" altLang="da-DK" sz="907" b="1" noProof="1">
                <a:solidFill>
                  <a:schemeClr val="bg2">
                    <a:lumMod val="50000"/>
                  </a:schemeClr>
                </a:solidFill>
                <a:cs typeface="Arial" pitchFamily="34" charset="0"/>
              </a:rPr>
              <a:t>2.</a:t>
            </a:r>
            <a:r>
              <a:rPr lang="en-GB" altLang="da-DK" sz="907" noProof="1">
                <a:solidFill>
                  <a:schemeClr val="bg2">
                    <a:lumMod val="50000"/>
                  </a:schemeClr>
                </a:solidFill>
                <a:cs typeface="Arial" pitchFamily="34" charset="0"/>
              </a:rPr>
              <a:t> Click on</a:t>
            </a:r>
            <a:r>
              <a:rPr lang="en-GB" altLang="da-DK" sz="907" b="1" noProof="1">
                <a:solidFill>
                  <a:schemeClr val="bg2">
                    <a:lumMod val="50000"/>
                  </a:schemeClr>
                </a:solidFill>
                <a:cs typeface="Arial" pitchFamily="34" charset="0"/>
              </a:rPr>
              <a:t> Header and Footer</a:t>
            </a:r>
            <a:r>
              <a:rPr lang="en-GB" altLang="da-DK" sz="907" noProof="1">
                <a:solidFill>
                  <a:schemeClr val="bg2">
                    <a:lumMod val="50000"/>
                  </a:schemeClr>
                </a:solidFill>
                <a:cs typeface="Arial" pitchFamily="34" charset="0"/>
              </a:rPr>
              <a:t> </a:t>
            </a:r>
          </a:p>
          <a:p>
            <a:pPr algn="r" eaLnBrk="1" hangingPunct="1">
              <a:spcBef>
                <a:spcPct val="0"/>
              </a:spcBef>
              <a:spcAft>
                <a:spcPts val="216"/>
              </a:spcAft>
              <a:buFontTx/>
              <a:buNone/>
              <a:defRPr/>
            </a:pPr>
            <a:r>
              <a:rPr lang="en-GB" altLang="da-DK" sz="907" b="1" noProof="1">
                <a:solidFill>
                  <a:schemeClr val="bg2">
                    <a:lumMod val="50000"/>
                  </a:schemeClr>
                </a:solidFill>
                <a:cs typeface="Arial" pitchFamily="34" charset="0"/>
              </a:rPr>
              <a:t>3. </a:t>
            </a:r>
            <a:r>
              <a:rPr lang="en-GB" altLang="da-DK" sz="907" noProof="1">
                <a:solidFill>
                  <a:schemeClr val="bg2">
                    <a:lumMod val="50000"/>
                  </a:schemeClr>
                </a:solidFill>
                <a:cs typeface="Arial" pitchFamily="34" charset="0"/>
              </a:rPr>
              <a:t>Enter the date in the field </a:t>
            </a:r>
            <a:r>
              <a:rPr lang="en-GB" altLang="da-DK" sz="907" b="1" noProof="1">
                <a:solidFill>
                  <a:schemeClr val="bg2">
                    <a:lumMod val="50000"/>
                  </a:schemeClr>
                </a:solidFill>
                <a:cs typeface="Arial" pitchFamily="34" charset="0"/>
              </a:rPr>
              <a:t>Fixed</a:t>
            </a:r>
            <a:endParaRPr lang="en-GB" altLang="da-DK" sz="907" noProof="1">
              <a:solidFill>
                <a:schemeClr val="bg2">
                  <a:lumMod val="50000"/>
                </a:schemeClr>
              </a:solidFill>
              <a:cs typeface="Arial" pitchFamily="34" charset="0"/>
            </a:endParaRPr>
          </a:p>
          <a:p>
            <a:pPr algn="r" eaLnBrk="1" hangingPunct="1">
              <a:spcBef>
                <a:spcPct val="0"/>
              </a:spcBef>
              <a:spcAft>
                <a:spcPts val="216"/>
              </a:spcAft>
              <a:buFontTx/>
              <a:buNone/>
              <a:defRPr/>
            </a:pPr>
            <a:r>
              <a:rPr lang="en-GB" altLang="da-DK" sz="907" b="1" noProof="1">
                <a:solidFill>
                  <a:schemeClr val="bg2">
                    <a:lumMod val="50000"/>
                  </a:schemeClr>
                </a:solidFill>
                <a:cs typeface="Arial" pitchFamily="34" charset="0"/>
              </a:rPr>
              <a:t>4. </a:t>
            </a:r>
            <a:r>
              <a:rPr lang="en-GB" altLang="da-DK" sz="907" noProof="1">
                <a:solidFill>
                  <a:schemeClr val="bg2">
                    <a:lumMod val="50000"/>
                  </a:schemeClr>
                </a:solidFill>
                <a:cs typeface="Arial" pitchFamily="34" charset="0"/>
              </a:rPr>
              <a:t>Click </a:t>
            </a:r>
            <a:r>
              <a:rPr lang="en-GB" altLang="da-DK" sz="907" b="1" noProof="1">
                <a:solidFill>
                  <a:schemeClr val="bg2">
                    <a:lumMod val="50000"/>
                  </a:schemeClr>
                </a:solidFill>
                <a:cs typeface="Arial" pitchFamily="34" charset="0"/>
              </a:rPr>
              <a:t>Apply to All</a:t>
            </a:r>
          </a:p>
          <a:p>
            <a:pPr algn="r" eaLnBrk="1" hangingPunct="1">
              <a:spcBef>
                <a:spcPct val="0"/>
              </a:spcBef>
              <a:spcAft>
                <a:spcPts val="216"/>
              </a:spcAft>
              <a:buFontTx/>
              <a:buNone/>
              <a:defRPr/>
            </a:pPr>
            <a:endParaRPr lang="en-GB" altLang="da-DK" sz="907" b="1" noProof="1">
              <a:solidFill>
                <a:schemeClr val="bg2">
                  <a:lumMod val="50000"/>
                </a:schemeClr>
              </a:solidFill>
              <a:cs typeface="Arial" pitchFamily="34" charset="0"/>
            </a:endParaRPr>
          </a:p>
        </p:txBody>
      </p:sp>
      <p:sp>
        <p:nvSpPr>
          <p:cNvPr id="38" name="Rectangle 2"/>
          <p:cNvSpPr>
            <a:spLocks noChangeArrowheads="1"/>
          </p:cNvSpPr>
          <p:nvPr userDrawn="1"/>
        </p:nvSpPr>
        <p:spPr bwMode="auto">
          <a:xfrm>
            <a:off x="-2241590" y="0"/>
            <a:ext cx="2135187" cy="826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r">
              <a:spcBef>
                <a:spcPts val="544"/>
              </a:spcBef>
              <a:buFontTx/>
              <a:buNone/>
            </a:pPr>
            <a:r>
              <a:rPr lang="en-GB" altLang="da-DK" sz="907" b="1" noProof="1">
                <a:solidFill>
                  <a:schemeClr val="bg2">
                    <a:lumMod val="50000"/>
                  </a:schemeClr>
                </a:solidFill>
                <a:cs typeface="Arial" pitchFamily="34" charset="0"/>
              </a:rPr>
              <a:t>Change the color of</a:t>
            </a:r>
            <a:r>
              <a:rPr lang="en-GB" altLang="da-DK" sz="907" b="1" baseline="0" noProof="1">
                <a:solidFill>
                  <a:schemeClr val="bg2">
                    <a:lumMod val="50000"/>
                  </a:schemeClr>
                </a:solidFill>
                <a:cs typeface="Arial" pitchFamily="34" charset="0"/>
              </a:rPr>
              <a:t> angle</a:t>
            </a:r>
            <a:endParaRPr lang="en-GB" altLang="da-DK" sz="907" b="1" noProof="1">
              <a:solidFill>
                <a:schemeClr val="bg2">
                  <a:lumMod val="50000"/>
                </a:schemeClr>
              </a:solidFill>
              <a:cs typeface="Arial" pitchFamily="34" charset="0"/>
            </a:endParaRPr>
          </a:p>
          <a:p>
            <a:pPr algn="r">
              <a:spcBef>
                <a:spcPts val="544"/>
              </a:spcBef>
              <a:buFontTx/>
              <a:buNone/>
            </a:pPr>
            <a:r>
              <a:rPr lang="en-GB" altLang="da-DK" sz="907" b="1" noProof="1">
                <a:solidFill>
                  <a:schemeClr val="bg2">
                    <a:lumMod val="50000"/>
                  </a:schemeClr>
                </a:solidFill>
                <a:cs typeface="Arial" pitchFamily="34" charset="0"/>
              </a:rPr>
              <a:t>1.</a:t>
            </a:r>
            <a:r>
              <a:rPr lang="en-GB" altLang="da-DK" sz="907" noProof="1">
                <a:solidFill>
                  <a:schemeClr val="bg2">
                    <a:lumMod val="50000"/>
                  </a:schemeClr>
                </a:solidFill>
                <a:cs typeface="Arial" pitchFamily="34" charset="0"/>
              </a:rPr>
              <a:t> Click on angle</a:t>
            </a:r>
          </a:p>
          <a:p>
            <a:pPr algn="r">
              <a:spcBef>
                <a:spcPts val="544"/>
              </a:spcBef>
              <a:buFontTx/>
              <a:buNone/>
            </a:pPr>
            <a:r>
              <a:rPr lang="en-GB" altLang="da-DK" sz="907" b="1" noProof="1">
                <a:solidFill>
                  <a:schemeClr val="bg2">
                    <a:lumMod val="50000"/>
                  </a:schemeClr>
                </a:solidFill>
                <a:cs typeface="Arial" pitchFamily="34" charset="0"/>
              </a:rPr>
              <a:t>2. </a:t>
            </a:r>
            <a:r>
              <a:rPr lang="en-GB" altLang="da-DK" sz="907" b="0" noProof="1">
                <a:solidFill>
                  <a:schemeClr val="bg2">
                    <a:lumMod val="50000"/>
                  </a:schemeClr>
                </a:solidFill>
                <a:cs typeface="Arial" pitchFamily="34" charset="0"/>
              </a:rPr>
              <a:t>C</a:t>
            </a:r>
            <a:r>
              <a:rPr lang="en-GB" altLang="da-DK" sz="907" noProof="1">
                <a:solidFill>
                  <a:schemeClr val="bg2">
                    <a:lumMod val="50000"/>
                  </a:schemeClr>
                </a:solidFill>
                <a:cs typeface="Arial" pitchFamily="34" charset="0"/>
              </a:rPr>
              <a:t>hange the color of the angle, choose between the four colors shown in the picture below</a:t>
            </a:r>
          </a:p>
        </p:txBody>
      </p:sp>
      <p:grpSp>
        <p:nvGrpSpPr>
          <p:cNvPr id="39" name="Group 38"/>
          <p:cNvGrpSpPr/>
          <p:nvPr userDrawn="1"/>
        </p:nvGrpSpPr>
        <p:grpSpPr>
          <a:xfrm>
            <a:off x="12192001" y="2158208"/>
            <a:ext cx="1946923" cy="3489738"/>
            <a:chOff x="10693401" y="2379524"/>
            <a:chExt cx="1707614" cy="3847597"/>
          </a:xfrm>
        </p:grpSpPr>
        <p:sp>
          <p:nvSpPr>
            <p:cNvPr id="40" name="Tekstboks 2"/>
            <p:cNvSpPr txBox="1"/>
            <p:nvPr/>
          </p:nvSpPr>
          <p:spPr bwMode="auto">
            <a:xfrm>
              <a:off x="10693401" y="2379524"/>
              <a:ext cx="1707614" cy="3847597"/>
            </a:xfrm>
            <a:prstGeom prst="rect">
              <a:avLst/>
            </a:prstGeom>
            <a:noFill/>
          </p:spPr>
          <p:txBody>
            <a:bodyPr wrap="square" lIns="144000" tIns="0" rIns="0" bIns="0">
              <a:spAutoFit/>
            </a:bodyPr>
            <a:lstStyle/>
            <a:p>
              <a:pPr eaLnBrk="1" hangingPunct="1">
                <a:defRPr/>
              </a:pPr>
              <a:r>
                <a:rPr lang="en-GB" sz="907" b="1" dirty="0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Insert Image </a:t>
              </a:r>
            </a:p>
            <a:p>
              <a:pPr eaLnBrk="1" hangingPunct="1">
                <a:defRPr/>
              </a:pPr>
              <a:r>
                <a:rPr lang="en-GB" sz="907" b="1" dirty="0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1. </a:t>
              </a:r>
              <a:r>
                <a:rPr lang="en-GB" sz="907" dirty="0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Click thumbnail image insertion icon in the middle </a:t>
              </a:r>
            </a:p>
            <a:p>
              <a:pPr eaLnBrk="1" hangingPunct="1">
                <a:defRPr/>
              </a:pPr>
              <a:r>
                <a:rPr lang="en-GB" sz="907" dirty="0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placeholder </a:t>
              </a:r>
            </a:p>
            <a:p>
              <a:pPr eaLnBrk="1" hangingPunct="1">
                <a:defRPr/>
              </a:pPr>
              <a:r>
                <a:rPr lang="en-GB" sz="907" b="1" dirty="0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2. </a:t>
              </a:r>
              <a:r>
                <a:rPr lang="en-GB" sz="907" dirty="0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Insert the desired picture</a:t>
              </a:r>
            </a:p>
            <a:p>
              <a:pPr eaLnBrk="1" hangingPunct="1">
                <a:defRPr/>
              </a:pPr>
              <a:r>
                <a:rPr lang="en-GB" sz="907" b="1" dirty="0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3. </a:t>
              </a:r>
              <a:r>
                <a:rPr lang="en-GB" sz="907" dirty="0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Click </a:t>
              </a:r>
              <a:r>
                <a:rPr lang="en-GB" sz="907" b="1" dirty="0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Crop</a:t>
              </a:r>
              <a:r>
                <a:rPr lang="en-GB" sz="907" dirty="0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to change </a:t>
              </a:r>
            </a:p>
            <a:p>
              <a:pPr eaLnBrk="1" hangingPunct="1">
                <a:defRPr/>
              </a:pPr>
              <a:r>
                <a:rPr lang="en-GB" sz="907" dirty="0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focus of the image / size</a:t>
              </a:r>
            </a:p>
            <a:p>
              <a:pPr eaLnBrk="1" hangingPunct="1">
                <a:defRPr/>
              </a:pPr>
              <a:r>
                <a:rPr lang="en-GB" sz="907" dirty="0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</a:p>
            <a:p>
              <a:pPr eaLnBrk="1" hangingPunct="1">
                <a:defRPr/>
              </a:pPr>
              <a:endParaRPr lang="en-GB" sz="907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eaLnBrk="1" hangingPunct="1">
                <a:defRPr/>
              </a:pPr>
              <a:endParaRPr lang="en-GB" sz="907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eaLnBrk="1" hangingPunct="1">
                <a:defRPr/>
              </a:pPr>
              <a:r>
                <a:rPr lang="en-GB" sz="907" b="1" dirty="0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4. </a:t>
              </a:r>
              <a:r>
                <a:rPr lang="en-GB" sz="907" dirty="0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If you want to scale the image to hold the </a:t>
              </a:r>
              <a:r>
                <a:rPr lang="en-GB" sz="907" b="1" dirty="0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SHIFT</a:t>
              </a:r>
              <a:r>
                <a:rPr lang="en-GB" sz="907" dirty="0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button down while dragging the corners of the image</a:t>
              </a:r>
            </a:p>
            <a:p>
              <a:pPr eaLnBrk="1" hangingPunct="1">
                <a:defRPr/>
              </a:pPr>
              <a:r>
                <a:rPr lang="en-GB" sz="907" dirty="0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</a:p>
            <a:p>
              <a:pPr eaLnBrk="1" hangingPunct="1">
                <a:defRPr/>
              </a:pPr>
              <a:endParaRPr lang="en-GB" sz="907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eaLnBrk="1" hangingPunct="1">
                <a:defRPr/>
              </a:pPr>
              <a:endParaRPr lang="en-GB" sz="907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eaLnBrk="1" hangingPunct="1">
                <a:defRPr/>
              </a:pPr>
              <a:r>
                <a:rPr lang="en-GB" sz="907" b="1" dirty="0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5. </a:t>
              </a:r>
              <a:r>
                <a:rPr lang="en-GB" sz="907" dirty="0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Right-click on the picture and select </a:t>
              </a:r>
              <a:r>
                <a:rPr lang="en-GB" sz="907" b="1" dirty="0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Send to back</a:t>
              </a:r>
            </a:p>
            <a:p>
              <a:pPr eaLnBrk="1" hangingPunct="1">
                <a:defRPr/>
              </a:pPr>
              <a:endParaRPr lang="en-GB" sz="907" b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eaLnBrk="1" hangingPunct="1">
                <a:defRPr/>
              </a:pPr>
              <a:endParaRPr lang="en-GB" sz="907" b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eaLnBrk="1" hangingPunct="1">
                <a:defRPr/>
              </a:pPr>
              <a:r>
                <a:rPr lang="en-GB" sz="907" b="1" dirty="0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Hint: </a:t>
              </a:r>
              <a:r>
                <a:rPr lang="en-GB" sz="907" b="0" dirty="0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If you delete the image and insert a new one, the picture may lie in front of the graphic, if this happens, select the image, right click and choose Send to Back</a:t>
              </a:r>
            </a:p>
          </p:txBody>
        </p:sp>
        <p:pic>
          <p:nvPicPr>
            <p:cNvPr id="41" name="Picture 2"/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559"/>
            <a:stretch>
              <a:fillRect/>
            </a:stretch>
          </p:blipFill>
          <p:spPr bwMode="auto">
            <a:xfrm>
              <a:off x="10851108" y="3511750"/>
              <a:ext cx="409575" cy="3222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42" name="Gruppe 3"/>
            <p:cNvGrpSpPr>
              <a:grpSpLocks/>
            </p:cNvGrpSpPr>
            <p:nvPr userDrawn="1"/>
          </p:nvGrpSpPr>
          <p:grpSpPr bwMode="auto">
            <a:xfrm>
              <a:off x="10866751" y="4552562"/>
              <a:ext cx="320675" cy="380612"/>
              <a:chOff x="6891608" y="5855341"/>
              <a:chExt cx="252226" cy="299732"/>
            </a:xfrm>
          </p:grpSpPr>
          <p:pic>
            <p:nvPicPr>
              <p:cNvPr id="43" name="Picture 2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905144" y="5897898"/>
                <a:ext cx="238690" cy="2571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4" name="Rounded Rectangle 25"/>
              <p:cNvSpPr/>
              <p:nvPr/>
            </p:nvSpPr>
            <p:spPr bwMode="auto">
              <a:xfrm>
                <a:off x="6891608" y="5855341"/>
                <a:ext cx="157329" cy="128767"/>
              </a:xfrm>
              <a:prstGeom prst="roundRect">
                <a:avLst/>
              </a:prstGeom>
              <a:noFill/>
              <a:ln w="19050">
                <a:solidFill>
                  <a:srgbClr val="E31E3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en-GB" sz="1814" dirty="0"/>
              </a:p>
            </p:txBody>
          </p:sp>
        </p:grpSp>
      </p:grpSp>
      <p:grpSp>
        <p:nvGrpSpPr>
          <p:cNvPr id="45" name="Group 44"/>
          <p:cNvGrpSpPr/>
          <p:nvPr userDrawn="1"/>
        </p:nvGrpSpPr>
        <p:grpSpPr>
          <a:xfrm>
            <a:off x="-2555732" y="5191168"/>
            <a:ext cx="2434417" cy="1666833"/>
            <a:chOff x="-2241592" y="5020239"/>
            <a:chExt cx="2135187" cy="1837761"/>
          </a:xfrm>
        </p:grpSpPr>
        <p:pic>
          <p:nvPicPr>
            <p:cNvPr id="46" name="Picture 2"/>
            <p:cNvPicPr>
              <a:picLocks noChangeAspect="1" noChangeArrowheads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241592" y="5020239"/>
              <a:ext cx="2135187" cy="18377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7" name="Rounded Rectangle 46"/>
            <p:cNvSpPr/>
            <p:nvPr userDrawn="1"/>
          </p:nvSpPr>
          <p:spPr>
            <a:xfrm>
              <a:off x="-1916176" y="6056105"/>
              <a:ext cx="1154974" cy="131654"/>
            </a:xfrm>
            <a:prstGeom prst="round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1905" dirty="0"/>
            </a:p>
          </p:txBody>
        </p:sp>
      </p:grpSp>
      <p:grpSp>
        <p:nvGrpSpPr>
          <p:cNvPr id="48" name="Group 27"/>
          <p:cNvGrpSpPr/>
          <p:nvPr userDrawn="1"/>
        </p:nvGrpSpPr>
        <p:grpSpPr>
          <a:xfrm>
            <a:off x="-1858894" y="947785"/>
            <a:ext cx="1737577" cy="1490908"/>
            <a:chOff x="-1630405" y="1302023"/>
            <a:chExt cx="1524000" cy="1643795"/>
          </a:xfrm>
        </p:grpSpPr>
        <p:pic>
          <p:nvPicPr>
            <p:cNvPr id="49" name="Picture 2"/>
            <p:cNvPicPr>
              <a:picLocks noChangeAspect="1" noChangeArrowheads="1"/>
            </p:cNvPicPr>
            <p:nvPr userDrawn="1"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" b="10891"/>
            <a:stretch/>
          </p:blipFill>
          <p:spPr bwMode="auto">
            <a:xfrm>
              <a:off x="-1630405" y="1302023"/>
              <a:ext cx="1524000" cy="16437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0" name="Rounded Rectangle 29"/>
            <p:cNvSpPr/>
            <p:nvPr userDrawn="1"/>
          </p:nvSpPr>
          <p:spPr>
            <a:xfrm>
              <a:off x="-1034299" y="1461261"/>
              <a:ext cx="624204" cy="173575"/>
            </a:xfrm>
            <a:prstGeom prst="round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1905" dirty="0"/>
            </a:p>
          </p:txBody>
        </p:sp>
      </p:grpSp>
      <p:sp>
        <p:nvSpPr>
          <p:cNvPr id="51" name="Text Placeholder logo"/>
          <p:cNvSpPr>
            <a:spLocks noGrp="1"/>
          </p:cNvSpPr>
          <p:nvPr>
            <p:ph type="body" sz="quarter" idx="19" hasCustomPrompt="1"/>
          </p:nvPr>
        </p:nvSpPr>
        <p:spPr>
          <a:xfrm>
            <a:off x="10831810" y="6265859"/>
            <a:ext cx="1001501" cy="277539"/>
          </a:xfrm>
          <a:blipFill>
            <a:blip r:embed="rId6"/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0008271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 max two 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58776" y="1231900"/>
            <a:ext cx="11469600" cy="492125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/>
              <a:t>Click to add text, table, chart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13" name="Rectangle 2"/>
          <p:cNvSpPr>
            <a:spLocks noChangeArrowheads="1"/>
          </p:cNvSpPr>
          <p:nvPr userDrawn="1"/>
        </p:nvSpPr>
        <p:spPr bwMode="auto">
          <a:xfrm>
            <a:off x="12192001" y="1"/>
            <a:ext cx="2299337" cy="11053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30607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l">
              <a:spcBef>
                <a:spcPts val="544"/>
              </a:spcBef>
              <a:buFontTx/>
              <a:buNone/>
            </a:pPr>
            <a:r>
              <a:rPr lang="en-GB" altLang="da-DK" sz="907" b="1" noProof="1">
                <a:solidFill>
                  <a:schemeClr val="bg2">
                    <a:lumMod val="50000"/>
                  </a:schemeClr>
                </a:solidFill>
                <a:cs typeface="Arial" pitchFamily="34" charset="0"/>
              </a:rPr>
              <a:t>Select the layout / design</a:t>
            </a:r>
          </a:p>
          <a:p>
            <a:pPr algn="l">
              <a:spcBef>
                <a:spcPct val="0"/>
              </a:spcBef>
              <a:buFontTx/>
              <a:buNone/>
            </a:pPr>
            <a:r>
              <a:rPr lang="en-GB" altLang="da-DK" sz="907" b="1" noProof="1">
                <a:solidFill>
                  <a:schemeClr val="bg2">
                    <a:lumMod val="50000"/>
                  </a:schemeClr>
                </a:solidFill>
                <a:cs typeface="Arial" pitchFamily="34" charset="0"/>
              </a:rPr>
              <a:t>1.</a:t>
            </a:r>
            <a:r>
              <a:rPr lang="en-GB" altLang="da-DK" sz="907" noProof="1">
                <a:solidFill>
                  <a:schemeClr val="bg2">
                    <a:lumMod val="50000"/>
                  </a:schemeClr>
                </a:solidFill>
                <a:cs typeface="Arial" pitchFamily="34" charset="0"/>
              </a:rPr>
              <a:t> Right-click outside your slide</a:t>
            </a:r>
          </a:p>
          <a:p>
            <a:pPr algn="l">
              <a:spcBef>
                <a:spcPts val="544"/>
              </a:spcBef>
              <a:buFontTx/>
              <a:buNone/>
            </a:pPr>
            <a:r>
              <a:rPr lang="en-GB" altLang="da-DK" sz="907" b="1" noProof="1">
                <a:solidFill>
                  <a:schemeClr val="bg2">
                    <a:lumMod val="50000"/>
                  </a:schemeClr>
                </a:solidFill>
                <a:cs typeface="Arial" pitchFamily="34" charset="0"/>
              </a:rPr>
              <a:t>2. </a:t>
            </a:r>
            <a:r>
              <a:rPr lang="en-GB" altLang="da-DK" sz="907" noProof="1">
                <a:solidFill>
                  <a:schemeClr val="bg2">
                    <a:lumMod val="50000"/>
                  </a:schemeClr>
                </a:solidFill>
                <a:cs typeface="Arial" pitchFamily="34" charset="0"/>
              </a:rPr>
              <a:t>Select an appropriate layout from the "drop down" menu </a:t>
            </a:r>
          </a:p>
          <a:p>
            <a:pPr algn="l">
              <a:spcBef>
                <a:spcPts val="544"/>
              </a:spcBef>
              <a:buFontTx/>
              <a:buNone/>
            </a:pPr>
            <a:r>
              <a:rPr lang="en-GB" altLang="da-DK" sz="907" noProof="1">
                <a:solidFill>
                  <a:schemeClr val="bg2">
                    <a:lumMod val="50000"/>
                  </a:schemeClr>
                </a:solidFill>
                <a:cs typeface="Arial" pitchFamily="34" charset="0"/>
              </a:rPr>
              <a:t>When you make a new slide, you can choose the layout directly under the button </a:t>
            </a:r>
            <a:r>
              <a:rPr lang="en-GB" altLang="da-DK" sz="907" b="1" noProof="1">
                <a:solidFill>
                  <a:schemeClr val="bg2">
                    <a:lumMod val="50000"/>
                  </a:schemeClr>
                </a:solidFill>
                <a:cs typeface="Arial" pitchFamily="34" charset="0"/>
              </a:rPr>
              <a:t>New Slide</a:t>
            </a:r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-2251162" y="1232510"/>
            <a:ext cx="2064994" cy="2863243"/>
            <a:chOff x="-1608931" y="1212396"/>
            <a:chExt cx="1445646" cy="3156858"/>
          </a:xfrm>
        </p:grpSpPr>
        <p:sp>
          <p:nvSpPr>
            <p:cNvPr id="15" name="TextBox 14"/>
            <p:cNvSpPr txBox="1"/>
            <p:nvPr userDrawn="1"/>
          </p:nvSpPr>
          <p:spPr>
            <a:xfrm>
              <a:off x="-1608931" y="1212396"/>
              <a:ext cx="1445646" cy="315685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r">
                <a:spcBef>
                  <a:spcPct val="0"/>
                </a:spcBef>
                <a:spcAft>
                  <a:spcPts val="181"/>
                </a:spcAft>
                <a:buFontTx/>
                <a:buNone/>
              </a:pPr>
              <a:r>
                <a:rPr lang="en-GB" altLang="da-DK" sz="907" b="1" noProof="1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ea typeface="Calibri" pitchFamily="34" charset="0"/>
                  <a:cs typeface="Arial" panose="020B0604020202020204" pitchFamily="34" charset="0"/>
                </a:rPr>
                <a:t>Text Styles </a:t>
              </a:r>
            </a:p>
            <a:p>
              <a:pPr algn="r" eaLnBrk="1" hangingPunct="1">
                <a:spcBef>
                  <a:spcPct val="0"/>
                </a:spcBef>
                <a:buFontTx/>
                <a:buNone/>
              </a:pPr>
              <a:r>
                <a:rPr lang="en-GB" altLang="da-DK" sz="907" noProof="1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ea typeface="Calibri" pitchFamily="34" charset="0"/>
                  <a:cs typeface="Arial" panose="020B0604020202020204" pitchFamily="34" charset="0"/>
                </a:rPr>
                <a:t>Use the </a:t>
              </a:r>
              <a:r>
                <a:rPr lang="en-GB" altLang="da-DK" sz="907" b="1" noProof="1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ea typeface="Calibri" pitchFamily="34" charset="0"/>
                  <a:cs typeface="Arial" panose="020B0604020202020204" pitchFamily="34" charset="0"/>
                </a:rPr>
                <a:t>TAB</a:t>
              </a:r>
              <a:r>
                <a:rPr lang="en-GB" altLang="da-DK" sz="907" noProof="1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ea typeface="Calibri" pitchFamily="34" charset="0"/>
                  <a:cs typeface="Arial" panose="020B0604020202020204" pitchFamily="34" charset="0"/>
                </a:rPr>
                <a:t> key to switch between levels </a:t>
              </a:r>
            </a:p>
            <a:p>
              <a:pPr algn="r">
                <a:spcBef>
                  <a:spcPct val="0"/>
                </a:spcBef>
                <a:buFontTx/>
                <a:buNone/>
              </a:pPr>
              <a:endParaRPr lang="en-GB" altLang="da-DK" sz="907" noProof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ea typeface="Calibri" pitchFamily="34" charset="0"/>
                <a:cs typeface="Arial" panose="020B0604020202020204" pitchFamily="34" charset="0"/>
              </a:endParaRPr>
            </a:p>
            <a:p>
              <a:pPr algn="r">
                <a:spcBef>
                  <a:spcPct val="0"/>
                </a:spcBef>
                <a:buFontTx/>
                <a:buNone/>
              </a:pPr>
              <a:r>
                <a:rPr lang="en-GB" altLang="da-DK" sz="907" noProof="1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ea typeface="Calibri" pitchFamily="34" charset="0"/>
                  <a:cs typeface="Arial" panose="020B0604020202020204" pitchFamily="34" charset="0"/>
                </a:rPr>
                <a:t>Level 1 = Regular 14 pt. </a:t>
              </a:r>
            </a:p>
            <a:p>
              <a:pPr algn="r" eaLnBrk="1" hangingPunct="1">
                <a:spcBef>
                  <a:spcPct val="0"/>
                </a:spcBef>
                <a:buFontTx/>
                <a:buNone/>
              </a:pPr>
              <a:r>
                <a:rPr lang="en-GB" altLang="da-DK" sz="907" noProof="1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ea typeface="Calibri" pitchFamily="34" charset="0"/>
                  <a:cs typeface="Arial" panose="020B0604020202020204" pitchFamily="34" charset="0"/>
                </a:rPr>
                <a:t>Level 2 = Bullets orange cross bold 14 pt. </a:t>
              </a:r>
            </a:p>
            <a:p>
              <a:pPr algn="r">
                <a:spcBef>
                  <a:spcPct val="0"/>
                </a:spcBef>
                <a:buFontTx/>
                <a:buNone/>
              </a:pPr>
              <a:r>
                <a:rPr lang="en-GB" altLang="da-DK" sz="907" noProof="1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ea typeface="Calibri" pitchFamily="34" charset="0"/>
                  <a:cs typeface="Arial" panose="020B0604020202020204" pitchFamily="34" charset="0"/>
                </a:rPr>
                <a:t>Level 3+4 = Bullets line regular</a:t>
              </a:r>
              <a:br>
                <a:rPr lang="en-GB" altLang="da-DK" sz="907" noProof="1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ea typeface="Calibri" pitchFamily="34" charset="0"/>
                  <a:cs typeface="Arial" panose="020B0604020202020204" pitchFamily="34" charset="0"/>
                </a:rPr>
              </a:br>
              <a:r>
                <a:rPr lang="en-GB" altLang="da-DK" sz="907" noProof="1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ea typeface="Calibri" pitchFamily="34" charset="0"/>
                  <a:cs typeface="Arial" panose="020B0604020202020204" pitchFamily="34" charset="0"/>
                </a:rPr>
                <a:t>12 pt.</a:t>
              </a:r>
            </a:p>
            <a:p>
              <a:pPr algn="r">
                <a:spcBef>
                  <a:spcPct val="0"/>
                </a:spcBef>
                <a:buFontTx/>
                <a:buNone/>
              </a:pPr>
              <a:endParaRPr lang="en-GB" altLang="da-DK" sz="907" noProof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ea typeface="Calibri" pitchFamily="34" charset="0"/>
                <a:cs typeface="Arial" panose="020B0604020202020204" pitchFamily="34" charset="0"/>
              </a:endParaRPr>
            </a:p>
            <a:p>
              <a:pPr algn="r">
                <a:spcBef>
                  <a:spcPct val="0"/>
                </a:spcBef>
                <a:buFontTx/>
                <a:buNone/>
              </a:pPr>
              <a:r>
                <a:rPr lang="en-GB" altLang="da-DK" sz="907" noProof="1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ea typeface="Calibri" pitchFamily="34" charset="0"/>
                  <a:cs typeface="Arial" panose="020B0604020202020204" pitchFamily="34" charset="0"/>
                </a:rPr>
                <a:t>To go back in levels, </a:t>
              </a:r>
            </a:p>
            <a:p>
              <a:pPr algn="r" eaLnBrk="1" hangingPunct="1">
                <a:spcBef>
                  <a:spcPct val="0"/>
                </a:spcBef>
                <a:buFontTx/>
                <a:buNone/>
              </a:pPr>
              <a:r>
                <a:rPr lang="en-GB" altLang="da-DK" sz="907" noProof="1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ea typeface="Calibri" pitchFamily="34" charset="0"/>
                  <a:cs typeface="Arial" panose="020B0604020202020204" pitchFamily="34" charset="0"/>
                </a:rPr>
                <a:t>Use </a:t>
              </a:r>
              <a:r>
                <a:rPr lang="en-GB" altLang="da-DK" sz="907" b="1" noProof="1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ea typeface="Calibri" pitchFamily="34" charset="0"/>
                  <a:cs typeface="Arial" panose="020B0604020202020204" pitchFamily="34" charset="0"/>
                </a:rPr>
                <a:t>SHIFT</a:t>
              </a:r>
              <a:r>
                <a:rPr lang="en-GB" altLang="da-DK" sz="907" noProof="1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ea typeface="Calibri" pitchFamily="34" charset="0"/>
                  <a:cs typeface="Arial" panose="020B0604020202020204" pitchFamily="34" charset="0"/>
                </a:rPr>
                <a:t> </a:t>
              </a:r>
              <a:r>
                <a:rPr lang="en-GB" altLang="da-DK" sz="907" b="1" noProof="1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ea typeface="Calibri" pitchFamily="34" charset="0"/>
                  <a:cs typeface="Arial" panose="020B0604020202020204" pitchFamily="34" charset="0"/>
                </a:rPr>
                <a:t>+</a:t>
              </a:r>
              <a:r>
                <a:rPr lang="en-GB" altLang="da-DK" sz="907" noProof="1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ea typeface="Calibri" pitchFamily="34" charset="0"/>
                  <a:cs typeface="Arial" panose="020B0604020202020204" pitchFamily="34" charset="0"/>
                </a:rPr>
                <a:t> </a:t>
              </a:r>
              <a:r>
                <a:rPr lang="en-GB" altLang="da-DK" sz="907" b="1" noProof="1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ea typeface="Calibri" pitchFamily="34" charset="0"/>
                  <a:cs typeface="Arial" panose="020B0604020202020204" pitchFamily="34" charset="0"/>
                </a:rPr>
                <a:t>TAB</a:t>
              </a:r>
            </a:p>
            <a:p>
              <a:pPr algn="r">
                <a:spcBef>
                  <a:spcPct val="0"/>
                </a:spcBef>
                <a:buFontTx/>
                <a:buNone/>
              </a:pPr>
              <a:endParaRPr lang="en-GB" altLang="da-DK" sz="907" noProof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ea typeface="Calibri" pitchFamily="34" charset="0"/>
                <a:cs typeface="Arial" panose="020B0604020202020204" pitchFamily="34" charset="0"/>
              </a:endParaRPr>
            </a:p>
            <a:p>
              <a:pPr algn="r">
                <a:spcBef>
                  <a:spcPct val="0"/>
                </a:spcBef>
                <a:buFontTx/>
                <a:buNone/>
              </a:pPr>
              <a:r>
                <a:rPr lang="en-GB" altLang="da-DK" sz="907" noProof="1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ea typeface="Calibri" pitchFamily="34" charset="0"/>
                  <a:cs typeface="Arial" panose="020B0604020202020204" pitchFamily="34" charset="0"/>
                </a:rPr>
                <a:t>Alternatively,</a:t>
              </a:r>
            </a:p>
            <a:p>
              <a:pPr algn="r">
                <a:spcBef>
                  <a:spcPct val="0"/>
                </a:spcBef>
                <a:buFontTx/>
                <a:buNone/>
              </a:pPr>
              <a:r>
                <a:rPr lang="en-GB" altLang="da-DK" sz="907" b="1" noProof="1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ea typeface="Calibri" pitchFamily="34" charset="0"/>
                  <a:cs typeface="Arial" panose="020B0604020202020204" pitchFamily="34" charset="0"/>
                </a:rPr>
                <a:t>Increase</a:t>
              </a:r>
              <a:r>
                <a:rPr lang="en-GB" altLang="da-DK" sz="907" noProof="1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ea typeface="Calibri" pitchFamily="34" charset="0"/>
                  <a:cs typeface="Arial" panose="020B0604020202020204" pitchFamily="34" charset="0"/>
                </a:rPr>
                <a:t> and </a:t>
              </a:r>
              <a:r>
                <a:rPr lang="en-GB" altLang="da-DK" sz="907" b="1" noProof="1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ea typeface="Calibri" pitchFamily="34" charset="0"/>
                  <a:cs typeface="Arial" panose="020B0604020202020204" pitchFamily="34" charset="0"/>
                </a:rPr>
                <a:t>Decrease</a:t>
              </a:r>
              <a:r>
                <a:rPr lang="en-GB" altLang="da-DK" sz="907" noProof="1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ea typeface="Calibri" pitchFamily="34" charset="0"/>
                  <a:cs typeface="Arial" panose="020B0604020202020204" pitchFamily="34" charset="0"/>
                </a:rPr>
                <a:t> list level</a:t>
              </a:r>
              <a:r>
                <a:rPr lang="en-GB" altLang="da-DK" sz="907" baseline="0" noProof="1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ea typeface="Calibri" pitchFamily="34" charset="0"/>
                  <a:cs typeface="Arial" panose="020B0604020202020204" pitchFamily="34" charset="0"/>
                </a:rPr>
                <a:t> c</a:t>
              </a:r>
              <a:r>
                <a:rPr lang="en-GB" altLang="da-DK" sz="907" noProof="1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ea typeface="Calibri" pitchFamily="34" charset="0"/>
                  <a:cs typeface="Arial" panose="020B0604020202020204" pitchFamily="34" charset="0"/>
                </a:rPr>
                <a:t>an be used instead</a:t>
              </a:r>
              <a:endParaRPr lang="en-GB" sz="907" dirty="0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18" name="Group 17"/>
            <p:cNvGrpSpPr/>
            <p:nvPr userDrawn="1"/>
          </p:nvGrpSpPr>
          <p:grpSpPr>
            <a:xfrm>
              <a:off x="-568097" y="3740613"/>
              <a:ext cx="404812" cy="258762"/>
              <a:chOff x="-703262" y="3839864"/>
              <a:chExt cx="404812" cy="258762"/>
            </a:xfrm>
          </p:grpSpPr>
          <p:pic>
            <p:nvPicPr>
              <p:cNvPr id="19" name="Billede 32"/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703262" y="3839864"/>
                <a:ext cx="404812" cy="25876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0" name="Rounded Rectangle 19"/>
              <p:cNvSpPr/>
              <p:nvPr userDrawn="1"/>
            </p:nvSpPr>
            <p:spPr>
              <a:xfrm>
                <a:off x="-695280" y="3869994"/>
                <a:ext cx="194424" cy="194424"/>
              </a:xfrm>
              <a:prstGeom prst="roundRect">
                <a:avLst/>
              </a:prstGeom>
              <a:noFill/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 sz="1905" dirty="0"/>
              </a:p>
            </p:txBody>
          </p:sp>
        </p:grpSp>
      </p:grpSp>
      <p:grpSp>
        <p:nvGrpSpPr>
          <p:cNvPr id="27" name="Group 26"/>
          <p:cNvGrpSpPr/>
          <p:nvPr userDrawn="1"/>
        </p:nvGrpSpPr>
        <p:grpSpPr>
          <a:xfrm>
            <a:off x="12342399" y="1316053"/>
            <a:ext cx="1853551" cy="4703421"/>
            <a:chOff x="4572000" y="120650"/>
            <a:chExt cx="3048000" cy="9722549"/>
          </a:xfrm>
        </p:grpSpPr>
        <p:pic>
          <p:nvPicPr>
            <p:cNvPr id="28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2000" y="120650"/>
              <a:ext cx="3048000" cy="6615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9" name="Picture 4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2000" y="6680899"/>
              <a:ext cx="3048000" cy="3162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364141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 II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title max two 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 marL="0" indent="0">
              <a:buClrTx/>
              <a:buFont typeface="Arial" panose="020B0604020202020204" pitchFamily="34" charset="0"/>
              <a:buChar char="​"/>
              <a:defRPr>
                <a:solidFill>
                  <a:schemeClr val="bg1"/>
                </a:solidFill>
              </a:defRPr>
            </a:lvl5pPr>
            <a:lvl6pPr marL="0" indent="0">
              <a:buClrTx/>
              <a:buFont typeface="Arial" panose="020B0604020202020204" pitchFamily="34" charset="0"/>
              <a:buChar char="​"/>
              <a:defRPr>
                <a:solidFill>
                  <a:schemeClr val="bg1"/>
                </a:solidFill>
              </a:defRPr>
            </a:lvl6pPr>
            <a:lvl7pPr marL="0" indent="0">
              <a:buClrTx/>
              <a:buFont typeface="Arial" panose="020B0604020202020204" pitchFamily="34" charset="0"/>
              <a:buChar char="​"/>
              <a:defRPr sz="907">
                <a:solidFill>
                  <a:schemeClr val="bg1"/>
                </a:solidFill>
              </a:defRPr>
            </a:lvl7pPr>
            <a:lvl8pPr marL="0" indent="0">
              <a:buClrTx/>
              <a:buFont typeface="Arial" panose="020B0604020202020204" pitchFamily="34" charset="0"/>
              <a:buChar char="​"/>
              <a:defRPr sz="907">
                <a:solidFill>
                  <a:schemeClr val="bg1"/>
                </a:solidFill>
              </a:defRPr>
            </a:lvl8pPr>
            <a:lvl9pPr marL="0" indent="0">
              <a:buClrTx/>
              <a:buFont typeface="Arial" panose="020B0604020202020204" pitchFamily="34" charset="0"/>
              <a:buChar char="​"/>
              <a:defRPr sz="907">
                <a:solidFill>
                  <a:schemeClr val="bg1"/>
                </a:solidFill>
              </a:defRPr>
            </a:lvl9pPr>
          </a:lstStyle>
          <a:p>
            <a:pPr lvl="0"/>
            <a:r>
              <a:rPr lang="en-GB" dirty="0"/>
              <a:t>Click to add text, table, chart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  <a:p>
            <a:pPr lvl="5"/>
            <a:r>
              <a:rPr lang="en-GB" dirty="0"/>
              <a:t>6 level</a:t>
            </a:r>
          </a:p>
          <a:p>
            <a:pPr lvl="6"/>
            <a:r>
              <a:rPr lang="en-GB" dirty="0"/>
              <a:t>7</a:t>
            </a:r>
          </a:p>
          <a:p>
            <a:pPr lvl="7"/>
            <a:r>
              <a:rPr lang="en-GB" dirty="0"/>
              <a:t>8</a:t>
            </a:r>
          </a:p>
          <a:p>
            <a:pPr lvl="8"/>
            <a:r>
              <a:rPr lang="en-GB" dirty="0"/>
              <a:t>9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360002" y="917143"/>
            <a:ext cx="114696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a-DK"/>
              <a:t>Insert date August 29, 2015</a:t>
            </a:r>
            <a:endParaRPr lang="en-GB" dirty="0"/>
          </a:p>
        </p:txBody>
      </p:sp>
      <p:sp>
        <p:nvSpPr>
          <p:cNvPr id="5" name="Footer Placeholder 4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5" name="Pladsholder til diasnummer 5"/>
          <p:cNvSpPr txBox="1">
            <a:spLocks/>
          </p:cNvSpPr>
          <p:nvPr userDrawn="1"/>
        </p:nvSpPr>
        <p:spPr>
          <a:xfrm>
            <a:off x="360001" y="6361200"/>
            <a:ext cx="363601" cy="1836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E2CE2D56-EBA4-493E-9171-27C423EE7518}" type="slidenum">
              <a:rPr lang="en-GB" sz="862" smtClean="0">
                <a:solidFill>
                  <a:schemeClr val="bg1"/>
                </a:solidFill>
                <a:latin typeface="+mj-lt"/>
              </a:rPr>
              <a:pPr algn="l"/>
              <a:t>‹#›</a:t>
            </a:fld>
            <a:endParaRPr lang="en-GB" sz="862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0" name="Text Placeholder logo"/>
          <p:cNvSpPr>
            <a:spLocks noGrp="1"/>
          </p:cNvSpPr>
          <p:nvPr>
            <p:ph type="body" sz="quarter" idx="19" hasCustomPrompt="1"/>
          </p:nvPr>
        </p:nvSpPr>
        <p:spPr>
          <a:xfrm>
            <a:off x="10831810" y="6265859"/>
            <a:ext cx="1001501" cy="277539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grpSp>
        <p:nvGrpSpPr>
          <p:cNvPr id="26" name="Group 25"/>
          <p:cNvGrpSpPr/>
          <p:nvPr userDrawn="1"/>
        </p:nvGrpSpPr>
        <p:grpSpPr>
          <a:xfrm>
            <a:off x="-2251162" y="1232510"/>
            <a:ext cx="2064994" cy="2863243"/>
            <a:chOff x="-1608931" y="1212396"/>
            <a:chExt cx="1445646" cy="3156858"/>
          </a:xfrm>
        </p:grpSpPr>
        <p:sp>
          <p:nvSpPr>
            <p:cNvPr id="27" name="TextBox 26"/>
            <p:cNvSpPr txBox="1"/>
            <p:nvPr userDrawn="1"/>
          </p:nvSpPr>
          <p:spPr>
            <a:xfrm>
              <a:off x="-1608931" y="1212396"/>
              <a:ext cx="1445646" cy="315685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r">
                <a:spcBef>
                  <a:spcPct val="0"/>
                </a:spcBef>
                <a:spcAft>
                  <a:spcPts val="181"/>
                </a:spcAft>
                <a:buFontTx/>
                <a:buNone/>
              </a:pPr>
              <a:r>
                <a:rPr lang="en-GB" altLang="da-DK" sz="907" b="1" noProof="1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ea typeface="Calibri" pitchFamily="34" charset="0"/>
                  <a:cs typeface="Arial" panose="020B0604020202020204" pitchFamily="34" charset="0"/>
                </a:rPr>
                <a:t>Text Styles </a:t>
              </a:r>
            </a:p>
            <a:p>
              <a:pPr algn="r" eaLnBrk="1" hangingPunct="1">
                <a:spcBef>
                  <a:spcPct val="0"/>
                </a:spcBef>
                <a:buFontTx/>
                <a:buNone/>
              </a:pPr>
              <a:r>
                <a:rPr lang="en-GB" altLang="da-DK" sz="907" noProof="1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ea typeface="Calibri" pitchFamily="34" charset="0"/>
                  <a:cs typeface="Arial" panose="020B0604020202020204" pitchFamily="34" charset="0"/>
                </a:rPr>
                <a:t>Use the </a:t>
              </a:r>
              <a:r>
                <a:rPr lang="en-GB" altLang="da-DK" sz="907" b="1" noProof="1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ea typeface="Calibri" pitchFamily="34" charset="0"/>
                  <a:cs typeface="Arial" panose="020B0604020202020204" pitchFamily="34" charset="0"/>
                </a:rPr>
                <a:t>TAB</a:t>
              </a:r>
              <a:r>
                <a:rPr lang="en-GB" altLang="da-DK" sz="907" noProof="1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ea typeface="Calibri" pitchFamily="34" charset="0"/>
                  <a:cs typeface="Arial" panose="020B0604020202020204" pitchFamily="34" charset="0"/>
                </a:rPr>
                <a:t> key to switch between levels </a:t>
              </a:r>
            </a:p>
            <a:p>
              <a:pPr algn="r">
                <a:spcBef>
                  <a:spcPct val="0"/>
                </a:spcBef>
                <a:buFontTx/>
                <a:buNone/>
              </a:pPr>
              <a:endParaRPr lang="en-GB" altLang="da-DK" sz="907" noProof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ea typeface="Calibri" pitchFamily="34" charset="0"/>
                <a:cs typeface="Arial" panose="020B0604020202020204" pitchFamily="34" charset="0"/>
              </a:endParaRPr>
            </a:p>
            <a:p>
              <a:pPr algn="r">
                <a:spcBef>
                  <a:spcPct val="0"/>
                </a:spcBef>
                <a:buFontTx/>
                <a:buNone/>
              </a:pPr>
              <a:r>
                <a:rPr lang="en-GB" altLang="da-DK" sz="907" noProof="1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ea typeface="Calibri" pitchFamily="34" charset="0"/>
                  <a:cs typeface="Arial" panose="020B0604020202020204" pitchFamily="34" charset="0"/>
                </a:rPr>
                <a:t>Level 1 = Regular 14 pt. </a:t>
              </a:r>
            </a:p>
            <a:p>
              <a:pPr algn="r" eaLnBrk="1" hangingPunct="1">
                <a:spcBef>
                  <a:spcPct val="0"/>
                </a:spcBef>
                <a:buFontTx/>
                <a:buNone/>
              </a:pPr>
              <a:r>
                <a:rPr lang="en-GB" altLang="da-DK" sz="907" noProof="1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ea typeface="Calibri" pitchFamily="34" charset="0"/>
                  <a:cs typeface="Arial" panose="020B0604020202020204" pitchFamily="34" charset="0"/>
                </a:rPr>
                <a:t>Level 2 = Bullets orange cross bold 14 pt. </a:t>
              </a:r>
            </a:p>
            <a:p>
              <a:pPr algn="r">
                <a:spcBef>
                  <a:spcPct val="0"/>
                </a:spcBef>
                <a:buFontTx/>
                <a:buNone/>
              </a:pPr>
              <a:r>
                <a:rPr lang="en-GB" altLang="da-DK" sz="907" noProof="1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ea typeface="Calibri" pitchFamily="34" charset="0"/>
                  <a:cs typeface="Arial" panose="020B0604020202020204" pitchFamily="34" charset="0"/>
                </a:rPr>
                <a:t>Level 3+4 = Bullets line regular</a:t>
              </a:r>
              <a:br>
                <a:rPr lang="en-GB" altLang="da-DK" sz="907" noProof="1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ea typeface="Calibri" pitchFamily="34" charset="0"/>
                  <a:cs typeface="Arial" panose="020B0604020202020204" pitchFamily="34" charset="0"/>
                </a:rPr>
              </a:br>
              <a:r>
                <a:rPr lang="en-GB" altLang="da-DK" sz="907" noProof="1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ea typeface="Calibri" pitchFamily="34" charset="0"/>
                  <a:cs typeface="Arial" panose="020B0604020202020204" pitchFamily="34" charset="0"/>
                </a:rPr>
                <a:t>12 pt.</a:t>
              </a:r>
            </a:p>
            <a:p>
              <a:pPr algn="r">
                <a:spcBef>
                  <a:spcPct val="0"/>
                </a:spcBef>
                <a:buFontTx/>
                <a:buNone/>
              </a:pPr>
              <a:endParaRPr lang="en-GB" altLang="da-DK" sz="907" noProof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ea typeface="Calibri" pitchFamily="34" charset="0"/>
                <a:cs typeface="Arial" panose="020B0604020202020204" pitchFamily="34" charset="0"/>
              </a:endParaRPr>
            </a:p>
            <a:p>
              <a:pPr algn="r">
                <a:spcBef>
                  <a:spcPct val="0"/>
                </a:spcBef>
                <a:buFontTx/>
                <a:buNone/>
              </a:pPr>
              <a:r>
                <a:rPr lang="en-GB" altLang="da-DK" sz="907" noProof="1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ea typeface="Calibri" pitchFamily="34" charset="0"/>
                  <a:cs typeface="Arial" panose="020B0604020202020204" pitchFamily="34" charset="0"/>
                </a:rPr>
                <a:t>To go back in levels, </a:t>
              </a:r>
            </a:p>
            <a:p>
              <a:pPr algn="r" eaLnBrk="1" hangingPunct="1">
                <a:spcBef>
                  <a:spcPct val="0"/>
                </a:spcBef>
                <a:buFontTx/>
                <a:buNone/>
              </a:pPr>
              <a:r>
                <a:rPr lang="en-GB" altLang="da-DK" sz="907" noProof="1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ea typeface="Calibri" pitchFamily="34" charset="0"/>
                  <a:cs typeface="Arial" panose="020B0604020202020204" pitchFamily="34" charset="0"/>
                </a:rPr>
                <a:t>Use </a:t>
              </a:r>
              <a:r>
                <a:rPr lang="en-GB" altLang="da-DK" sz="907" b="1" noProof="1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ea typeface="Calibri" pitchFamily="34" charset="0"/>
                  <a:cs typeface="Arial" panose="020B0604020202020204" pitchFamily="34" charset="0"/>
                </a:rPr>
                <a:t>SHIFT</a:t>
              </a:r>
              <a:r>
                <a:rPr lang="en-GB" altLang="da-DK" sz="907" noProof="1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ea typeface="Calibri" pitchFamily="34" charset="0"/>
                  <a:cs typeface="Arial" panose="020B0604020202020204" pitchFamily="34" charset="0"/>
                </a:rPr>
                <a:t> </a:t>
              </a:r>
              <a:r>
                <a:rPr lang="en-GB" altLang="da-DK" sz="907" b="1" noProof="1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ea typeface="Calibri" pitchFamily="34" charset="0"/>
                  <a:cs typeface="Arial" panose="020B0604020202020204" pitchFamily="34" charset="0"/>
                </a:rPr>
                <a:t>+</a:t>
              </a:r>
              <a:r>
                <a:rPr lang="en-GB" altLang="da-DK" sz="907" noProof="1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ea typeface="Calibri" pitchFamily="34" charset="0"/>
                  <a:cs typeface="Arial" panose="020B0604020202020204" pitchFamily="34" charset="0"/>
                </a:rPr>
                <a:t> </a:t>
              </a:r>
              <a:r>
                <a:rPr lang="en-GB" altLang="da-DK" sz="907" b="1" noProof="1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ea typeface="Calibri" pitchFamily="34" charset="0"/>
                  <a:cs typeface="Arial" panose="020B0604020202020204" pitchFamily="34" charset="0"/>
                </a:rPr>
                <a:t>TAB</a:t>
              </a:r>
            </a:p>
            <a:p>
              <a:pPr algn="r">
                <a:spcBef>
                  <a:spcPct val="0"/>
                </a:spcBef>
                <a:buFontTx/>
                <a:buNone/>
              </a:pPr>
              <a:endParaRPr lang="en-GB" altLang="da-DK" sz="907" noProof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ea typeface="Calibri" pitchFamily="34" charset="0"/>
                <a:cs typeface="Arial" panose="020B0604020202020204" pitchFamily="34" charset="0"/>
              </a:endParaRPr>
            </a:p>
            <a:p>
              <a:pPr algn="r">
                <a:spcBef>
                  <a:spcPct val="0"/>
                </a:spcBef>
                <a:buFontTx/>
                <a:buNone/>
              </a:pPr>
              <a:r>
                <a:rPr lang="en-GB" altLang="da-DK" sz="907" noProof="1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ea typeface="Calibri" pitchFamily="34" charset="0"/>
                  <a:cs typeface="Arial" panose="020B0604020202020204" pitchFamily="34" charset="0"/>
                </a:rPr>
                <a:t>Alternatively,</a:t>
              </a:r>
            </a:p>
            <a:p>
              <a:pPr algn="r">
                <a:spcBef>
                  <a:spcPct val="0"/>
                </a:spcBef>
                <a:buFontTx/>
                <a:buNone/>
              </a:pPr>
              <a:r>
                <a:rPr lang="en-GB" altLang="da-DK" sz="907" b="1" noProof="1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ea typeface="Calibri" pitchFamily="34" charset="0"/>
                  <a:cs typeface="Arial" panose="020B0604020202020204" pitchFamily="34" charset="0"/>
                </a:rPr>
                <a:t>Increase</a:t>
              </a:r>
              <a:r>
                <a:rPr lang="en-GB" altLang="da-DK" sz="907" noProof="1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ea typeface="Calibri" pitchFamily="34" charset="0"/>
                  <a:cs typeface="Arial" panose="020B0604020202020204" pitchFamily="34" charset="0"/>
                </a:rPr>
                <a:t> and </a:t>
              </a:r>
              <a:r>
                <a:rPr lang="en-GB" altLang="da-DK" sz="907" b="1" noProof="1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ea typeface="Calibri" pitchFamily="34" charset="0"/>
                  <a:cs typeface="Arial" panose="020B0604020202020204" pitchFamily="34" charset="0"/>
                </a:rPr>
                <a:t>Decrease</a:t>
              </a:r>
              <a:r>
                <a:rPr lang="en-GB" altLang="da-DK" sz="907" noProof="1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ea typeface="Calibri" pitchFamily="34" charset="0"/>
                  <a:cs typeface="Arial" panose="020B0604020202020204" pitchFamily="34" charset="0"/>
                </a:rPr>
                <a:t> list level</a:t>
              </a:r>
              <a:r>
                <a:rPr lang="en-GB" altLang="da-DK" sz="907" baseline="0" noProof="1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ea typeface="Calibri" pitchFamily="34" charset="0"/>
                  <a:cs typeface="Arial" panose="020B0604020202020204" pitchFamily="34" charset="0"/>
                </a:rPr>
                <a:t> c</a:t>
              </a:r>
              <a:r>
                <a:rPr lang="en-GB" altLang="da-DK" sz="907" noProof="1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ea typeface="Calibri" pitchFamily="34" charset="0"/>
                  <a:cs typeface="Arial" panose="020B0604020202020204" pitchFamily="34" charset="0"/>
                </a:rPr>
                <a:t>an be used instead</a:t>
              </a:r>
              <a:endParaRPr lang="en-GB" sz="907" dirty="0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28" name="Group 27"/>
            <p:cNvGrpSpPr/>
            <p:nvPr userDrawn="1"/>
          </p:nvGrpSpPr>
          <p:grpSpPr>
            <a:xfrm>
              <a:off x="-568097" y="3740613"/>
              <a:ext cx="404812" cy="258762"/>
              <a:chOff x="-703262" y="3839864"/>
              <a:chExt cx="404812" cy="258762"/>
            </a:xfrm>
          </p:grpSpPr>
          <p:pic>
            <p:nvPicPr>
              <p:cNvPr id="29" name="Billede 32"/>
              <p:cNvPicPr>
                <a:picLocks noChangeAspect="1"/>
              </p:cNvPicPr>
              <p:nvPr userDrawn="1"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703262" y="3839864"/>
                <a:ext cx="404812" cy="25876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0" name="Rounded Rectangle 29"/>
              <p:cNvSpPr/>
              <p:nvPr userDrawn="1"/>
            </p:nvSpPr>
            <p:spPr>
              <a:xfrm>
                <a:off x="-695280" y="3869994"/>
                <a:ext cx="194424" cy="194424"/>
              </a:xfrm>
              <a:prstGeom prst="roundRect">
                <a:avLst/>
              </a:prstGeom>
              <a:noFill/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 sz="1905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2916190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Headline and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 max two lines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58775" y="1113272"/>
            <a:ext cx="5556250" cy="320892"/>
          </a:xfrm>
        </p:spPr>
        <p:txBody>
          <a:bodyPr lIns="0" rIns="0" anchor="ctr" anchorCtr="0"/>
          <a:lstStyle>
            <a:lvl1pPr marL="0" indent="0">
              <a:buNone/>
              <a:defRPr sz="1633" b="0">
                <a:solidFill>
                  <a:schemeClr val="accent1"/>
                </a:solidFill>
                <a:latin typeface="+mj-lt"/>
              </a:defRPr>
            </a:lvl1pPr>
            <a:lvl2pPr marL="414673" indent="0">
              <a:buNone/>
              <a:defRPr sz="1814" b="1"/>
            </a:lvl2pPr>
            <a:lvl3pPr marL="829345" indent="0">
              <a:buNone/>
              <a:defRPr sz="1633" b="1"/>
            </a:lvl3pPr>
            <a:lvl4pPr marL="1244019" indent="0">
              <a:buNone/>
              <a:defRPr sz="1451" b="1"/>
            </a:lvl4pPr>
            <a:lvl5pPr marL="1658692" indent="0">
              <a:buNone/>
              <a:defRPr sz="1451" b="1"/>
            </a:lvl5pPr>
            <a:lvl6pPr marL="2073365" indent="0">
              <a:buNone/>
              <a:defRPr sz="1451" b="1"/>
            </a:lvl6pPr>
            <a:lvl7pPr marL="2488037" indent="0">
              <a:buNone/>
              <a:defRPr sz="1451" b="1"/>
            </a:lvl7pPr>
            <a:lvl8pPr marL="2902709" indent="0">
              <a:buNone/>
              <a:defRPr sz="1451" b="1"/>
            </a:lvl8pPr>
            <a:lvl9pPr marL="3317382" indent="0">
              <a:buNone/>
              <a:defRPr sz="1451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7" name="Content Placeholder 3"/>
          <p:cNvSpPr>
            <a:spLocks noGrp="1"/>
          </p:cNvSpPr>
          <p:nvPr>
            <p:ph sz="quarter" idx="13"/>
          </p:nvPr>
        </p:nvSpPr>
        <p:spPr>
          <a:xfrm>
            <a:off x="358776" y="1492251"/>
            <a:ext cx="5554801" cy="4658054"/>
          </a:xfrm>
        </p:spPr>
        <p:txBody>
          <a:bodyPr lIns="0" r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276975" y="1113272"/>
            <a:ext cx="5556250" cy="320892"/>
          </a:xfrm>
        </p:spPr>
        <p:txBody>
          <a:bodyPr lIns="0" tIns="0" rIns="0" bIns="0" anchor="ctr" anchorCtr="0"/>
          <a:lstStyle>
            <a:lvl1pPr marL="0" indent="0">
              <a:buNone/>
              <a:defRPr sz="1633" b="0">
                <a:solidFill>
                  <a:schemeClr val="accent1"/>
                </a:solidFill>
                <a:latin typeface="+mj-lt"/>
              </a:defRPr>
            </a:lvl1pPr>
            <a:lvl2pPr marL="414673" indent="0">
              <a:buNone/>
              <a:defRPr sz="1814" b="1"/>
            </a:lvl2pPr>
            <a:lvl3pPr marL="829345" indent="0">
              <a:buNone/>
              <a:defRPr sz="1633" b="1"/>
            </a:lvl3pPr>
            <a:lvl4pPr marL="1244019" indent="0">
              <a:buNone/>
              <a:defRPr sz="1451" b="1"/>
            </a:lvl4pPr>
            <a:lvl5pPr marL="1658692" indent="0">
              <a:buNone/>
              <a:defRPr sz="1451" b="1"/>
            </a:lvl5pPr>
            <a:lvl6pPr marL="2073365" indent="0">
              <a:buNone/>
              <a:defRPr sz="1451" b="1"/>
            </a:lvl6pPr>
            <a:lvl7pPr marL="2488037" indent="0">
              <a:buNone/>
              <a:defRPr sz="1451" b="1"/>
            </a:lvl7pPr>
            <a:lvl8pPr marL="2902709" indent="0">
              <a:buNone/>
              <a:defRPr sz="1451" b="1"/>
            </a:lvl8pPr>
            <a:lvl9pPr marL="3317382" indent="0">
              <a:buNone/>
              <a:defRPr sz="1451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8" name="Content Placeholder 5"/>
          <p:cNvSpPr>
            <a:spLocks noGrp="1"/>
          </p:cNvSpPr>
          <p:nvPr>
            <p:ph sz="quarter" idx="14"/>
          </p:nvPr>
        </p:nvSpPr>
        <p:spPr>
          <a:xfrm>
            <a:off x="6276976" y="1494420"/>
            <a:ext cx="5554801" cy="4658054"/>
          </a:xfrm>
        </p:spPr>
        <p:txBody>
          <a:bodyPr wrap="square" lIns="0" r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" name="Pladsholder til dato 1" hidden="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da-DK"/>
              <a:t>Insert date August 29, 2015</a:t>
            </a:r>
            <a:endParaRPr lang="en-GB" dirty="0"/>
          </a:p>
        </p:txBody>
      </p:sp>
      <p:sp>
        <p:nvSpPr>
          <p:cNvPr id="4" name="Pladsholder til sidefod 3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  <p:grpSp>
        <p:nvGrpSpPr>
          <p:cNvPr id="26" name="Group 25"/>
          <p:cNvGrpSpPr/>
          <p:nvPr userDrawn="1"/>
        </p:nvGrpSpPr>
        <p:grpSpPr>
          <a:xfrm>
            <a:off x="-2251162" y="1232510"/>
            <a:ext cx="2064994" cy="2863243"/>
            <a:chOff x="-1608931" y="1212396"/>
            <a:chExt cx="1445646" cy="3156858"/>
          </a:xfrm>
        </p:grpSpPr>
        <p:sp>
          <p:nvSpPr>
            <p:cNvPr id="27" name="TextBox 26"/>
            <p:cNvSpPr txBox="1"/>
            <p:nvPr userDrawn="1"/>
          </p:nvSpPr>
          <p:spPr>
            <a:xfrm>
              <a:off x="-1608931" y="1212396"/>
              <a:ext cx="1445646" cy="315685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r">
                <a:spcBef>
                  <a:spcPct val="0"/>
                </a:spcBef>
                <a:spcAft>
                  <a:spcPts val="181"/>
                </a:spcAft>
                <a:buFontTx/>
                <a:buNone/>
              </a:pPr>
              <a:r>
                <a:rPr lang="en-GB" altLang="da-DK" sz="907" b="1" noProof="1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ea typeface="Calibri" pitchFamily="34" charset="0"/>
                  <a:cs typeface="Arial" panose="020B0604020202020204" pitchFamily="34" charset="0"/>
                </a:rPr>
                <a:t>Text Styles </a:t>
              </a:r>
            </a:p>
            <a:p>
              <a:pPr algn="r" eaLnBrk="1" hangingPunct="1">
                <a:spcBef>
                  <a:spcPct val="0"/>
                </a:spcBef>
                <a:buFontTx/>
                <a:buNone/>
              </a:pPr>
              <a:r>
                <a:rPr lang="en-GB" altLang="da-DK" sz="907" noProof="1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ea typeface="Calibri" pitchFamily="34" charset="0"/>
                  <a:cs typeface="Arial" panose="020B0604020202020204" pitchFamily="34" charset="0"/>
                </a:rPr>
                <a:t>Use the </a:t>
              </a:r>
              <a:r>
                <a:rPr lang="en-GB" altLang="da-DK" sz="907" b="1" noProof="1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ea typeface="Calibri" pitchFamily="34" charset="0"/>
                  <a:cs typeface="Arial" panose="020B0604020202020204" pitchFamily="34" charset="0"/>
                </a:rPr>
                <a:t>TAB</a:t>
              </a:r>
              <a:r>
                <a:rPr lang="en-GB" altLang="da-DK" sz="907" noProof="1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ea typeface="Calibri" pitchFamily="34" charset="0"/>
                  <a:cs typeface="Arial" panose="020B0604020202020204" pitchFamily="34" charset="0"/>
                </a:rPr>
                <a:t> key to switch between levels </a:t>
              </a:r>
            </a:p>
            <a:p>
              <a:pPr algn="r">
                <a:spcBef>
                  <a:spcPct val="0"/>
                </a:spcBef>
                <a:buFontTx/>
                <a:buNone/>
              </a:pPr>
              <a:endParaRPr lang="en-GB" altLang="da-DK" sz="907" noProof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ea typeface="Calibri" pitchFamily="34" charset="0"/>
                <a:cs typeface="Arial" panose="020B0604020202020204" pitchFamily="34" charset="0"/>
              </a:endParaRPr>
            </a:p>
            <a:p>
              <a:pPr algn="r">
                <a:spcBef>
                  <a:spcPct val="0"/>
                </a:spcBef>
                <a:buFontTx/>
                <a:buNone/>
              </a:pPr>
              <a:r>
                <a:rPr lang="en-GB" altLang="da-DK" sz="907" noProof="1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ea typeface="Calibri" pitchFamily="34" charset="0"/>
                  <a:cs typeface="Arial" panose="020B0604020202020204" pitchFamily="34" charset="0"/>
                </a:rPr>
                <a:t>Level 1 = Regular 14 pt. </a:t>
              </a:r>
            </a:p>
            <a:p>
              <a:pPr algn="r" eaLnBrk="1" hangingPunct="1">
                <a:spcBef>
                  <a:spcPct val="0"/>
                </a:spcBef>
                <a:buFontTx/>
                <a:buNone/>
              </a:pPr>
              <a:r>
                <a:rPr lang="en-GB" altLang="da-DK" sz="907" noProof="1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ea typeface="Calibri" pitchFamily="34" charset="0"/>
                  <a:cs typeface="Arial" panose="020B0604020202020204" pitchFamily="34" charset="0"/>
                </a:rPr>
                <a:t>Level 2 = Bullets orange cross bold 14 pt. </a:t>
              </a:r>
            </a:p>
            <a:p>
              <a:pPr algn="r">
                <a:spcBef>
                  <a:spcPct val="0"/>
                </a:spcBef>
                <a:buFontTx/>
                <a:buNone/>
              </a:pPr>
              <a:r>
                <a:rPr lang="en-GB" altLang="da-DK" sz="907" noProof="1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ea typeface="Calibri" pitchFamily="34" charset="0"/>
                  <a:cs typeface="Arial" panose="020B0604020202020204" pitchFamily="34" charset="0"/>
                </a:rPr>
                <a:t>Level 3+4 = Bullets line regular</a:t>
              </a:r>
              <a:br>
                <a:rPr lang="en-GB" altLang="da-DK" sz="907" noProof="1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ea typeface="Calibri" pitchFamily="34" charset="0"/>
                  <a:cs typeface="Arial" panose="020B0604020202020204" pitchFamily="34" charset="0"/>
                </a:rPr>
              </a:br>
              <a:r>
                <a:rPr lang="en-GB" altLang="da-DK" sz="907" noProof="1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ea typeface="Calibri" pitchFamily="34" charset="0"/>
                  <a:cs typeface="Arial" panose="020B0604020202020204" pitchFamily="34" charset="0"/>
                </a:rPr>
                <a:t>12 pt.</a:t>
              </a:r>
            </a:p>
            <a:p>
              <a:pPr algn="r">
                <a:spcBef>
                  <a:spcPct val="0"/>
                </a:spcBef>
                <a:buFontTx/>
                <a:buNone/>
              </a:pPr>
              <a:endParaRPr lang="en-GB" altLang="da-DK" sz="907" noProof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ea typeface="Calibri" pitchFamily="34" charset="0"/>
                <a:cs typeface="Arial" panose="020B0604020202020204" pitchFamily="34" charset="0"/>
              </a:endParaRPr>
            </a:p>
            <a:p>
              <a:pPr algn="r">
                <a:spcBef>
                  <a:spcPct val="0"/>
                </a:spcBef>
                <a:buFontTx/>
                <a:buNone/>
              </a:pPr>
              <a:r>
                <a:rPr lang="en-GB" altLang="da-DK" sz="907" noProof="1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ea typeface="Calibri" pitchFamily="34" charset="0"/>
                  <a:cs typeface="Arial" panose="020B0604020202020204" pitchFamily="34" charset="0"/>
                </a:rPr>
                <a:t>To go back in levels, </a:t>
              </a:r>
            </a:p>
            <a:p>
              <a:pPr algn="r" eaLnBrk="1" hangingPunct="1">
                <a:spcBef>
                  <a:spcPct val="0"/>
                </a:spcBef>
                <a:buFontTx/>
                <a:buNone/>
              </a:pPr>
              <a:r>
                <a:rPr lang="en-GB" altLang="da-DK" sz="907" noProof="1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ea typeface="Calibri" pitchFamily="34" charset="0"/>
                  <a:cs typeface="Arial" panose="020B0604020202020204" pitchFamily="34" charset="0"/>
                </a:rPr>
                <a:t>Use </a:t>
              </a:r>
              <a:r>
                <a:rPr lang="en-GB" altLang="da-DK" sz="907" b="1" noProof="1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ea typeface="Calibri" pitchFamily="34" charset="0"/>
                  <a:cs typeface="Arial" panose="020B0604020202020204" pitchFamily="34" charset="0"/>
                </a:rPr>
                <a:t>SHIFT</a:t>
              </a:r>
              <a:r>
                <a:rPr lang="en-GB" altLang="da-DK" sz="907" noProof="1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ea typeface="Calibri" pitchFamily="34" charset="0"/>
                  <a:cs typeface="Arial" panose="020B0604020202020204" pitchFamily="34" charset="0"/>
                </a:rPr>
                <a:t> </a:t>
              </a:r>
              <a:r>
                <a:rPr lang="en-GB" altLang="da-DK" sz="907" b="1" noProof="1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ea typeface="Calibri" pitchFamily="34" charset="0"/>
                  <a:cs typeface="Arial" panose="020B0604020202020204" pitchFamily="34" charset="0"/>
                </a:rPr>
                <a:t>+</a:t>
              </a:r>
              <a:r>
                <a:rPr lang="en-GB" altLang="da-DK" sz="907" noProof="1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ea typeface="Calibri" pitchFamily="34" charset="0"/>
                  <a:cs typeface="Arial" panose="020B0604020202020204" pitchFamily="34" charset="0"/>
                </a:rPr>
                <a:t> </a:t>
              </a:r>
              <a:r>
                <a:rPr lang="en-GB" altLang="da-DK" sz="907" b="1" noProof="1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ea typeface="Calibri" pitchFamily="34" charset="0"/>
                  <a:cs typeface="Arial" panose="020B0604020202020204" pitchFamily="34" charset="0"/>
                </a:rPr>
                <a:t>TAB</a:t>
              </a:r>
            </a:p>
            <a:p>
              <a:pPr algn="r">
                <a:spcBef>
                  <a:spcPct val="0"/>
                </a:spcBef>
                <a:buFontTx/>
                <a:buNone/>
              </a:pPr>
              <a:endParaRPr lang="en-GB" altLang="da-DK" sz="907" noProof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ea typeface="Calibri" pitchFamily="34" charset="0"/>
                <a:cs typeface="Arial" panose="020B0604020202020204" pitchFamily="34" charset="0"/>
              </a:endParaRPr>
            </a:p>
            <a:p>
              <a:pPr algn="r">
                <a:spcBef>
                  <a:spcPct val="0"/>
                </a:spcBef>
                <a:buFontTx/>
                <a:buNone/>
              </a:pPr>
              <a:r>
                <a:rPr lang="en-GB" altLang="da-DK" sz="907" noProof="1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ea typeface="Calibri" pitchFamily="34" charset="0"/>
                  <a:cs typeface="Arial" panose="020B0604020202020204" pitchFamily="34" charset="0"/>
                </a:rPr>
                <a:t>Alternatively,</a:t>
              </a:r>
            </a:p>
            <a:p>
              <a:pPr algn="r">
                <a:spcBef>
                  <a:spcPct val="0"/>
                </a:spcBef>
                <a:buFontTx/>
                <a:buNone/>
              </a:pPr>
              <a:r>
                <a:rPr lang="en-GB" altLang="da-DK" sz="907" b="1" noProof="1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ea typeface="Calibri" pitchFamily="34" charset="0"/>
                  <a:cs typeface="Arial" panose="020B0604020202020204" pitchFamily="34" charset="0"/>
                </a:rPr>
                <a:t>Increase</a:t>
              </a:r>
              <a:r>
                <a:rPr lang="en-GB" altLang="da-DK" sz="907" noProof="1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ea typeface="Calibri" pitchFamily="34" charset="0"/>
                  <a:cs typeface="Arial" panose="020B0604020202020204" pitchFamily="34" charset="0"/>
                </a:rPr>
                <a:t> and </a:t>
              </a:r>
              <a:r>
                <a:rPr lang="en-GB" altLang="da-DK" sz="907" b="1" noProof="1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ea typeface="Calibri" pitchFamily="34" charset="0"/>
                  <a:cs typeface="Arial" panose="020B0604020202020204" pitchFamily="34" charset="0"/>
                </a:rPr>
                <a:t>Decrease</a:t>
              </a:r>
              <a:r>
                <a:rPr lang="en-GB" altLang="da-DK" sz="907" noProof="1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ea typeface="Calibri" pitchFamily="34" charset="0"/>
                  <a:cs typeface="Arial" panose="020B0604020202020204" pitchFamily="34" charset="0"/>
                </a:rPr>
                <a:t> list level</a:t>
              </a:r>
              <a:r>
                <a:rPr lang="en-GB" altLang="da-DK" sz="907" baseline="0" noProof="1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ea typeface="Calibri" pitchFamily="34" charset="0"/>
                  <a:cs typeface="Arial" panose="020B0604020202020204" pitchFamily="34" charset="0"/>
                </a:rPr>
                <a:t> c</a:t>
              </a:r>
              <a:r>
                <a:rPr lang="en-GB" altLang="da-DK" sz="907" noProof="1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ea typeface="Calibri" pitchFamily="34" charset="0"/>
                  <a:cs typeface="Arial" panose="020B0604020202020204" pitchFamily="34" charset="0"/>
                </a:rPr>
                <a:t>an be used instead</a:t>
              </a:r>
              <a:endParaRPr lang="en-GB" sz="907" dirty="0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28" name="Group 27"/>
            <p:cNvGrpSpPr/>
            <p:nvPr userDrawn="1"/>
          </p:nvGrpSpPr>
          <p:grpSpPr>
            <a:xfrm>
              <a:off x="-568097" y="3740613"/>
              <a:ext cx="404812" cy="258762"/>
              <a:chOff x="-703262" y="3839864"/>
              <a:chExt cx="404812" cy="258762"/>
            </a:xfrm>
          </p:grpSpPr>
          <p:pic>
            <p:nvPicPr>
              <p:cNvPr id="29" name="Billede 32"/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703262" y="3839864"/>
                <a:ext cx="404812" cy="25876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0" name="Rounded Rectangle 29"/>
              <p:cNvSpPr/>
              <p:nvPr userDrawn="1"/>
            </p:nvSpPr>
            <p:spPr>
              <a:xfrm>
                <a:off x="-695280" y="3869994"/>
                <a:ext cx="194424" cy="194424"/>
              </a:xfrm>
              <a:prstGeom prst="roundRect">
                <a:avLst/>
              </a:prstGeom>
              <a:noFill/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 sz="1905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3974997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ored Headline and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 max two lines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58775" y="1113272"/>
            <a:ext cx="5556250" cy="320892"/>
          </a:xfrm>
          <a:solidFill>
            <a:srgbClr val="44546A"/>
          </a:solidFill>
        </p:spPr>
        <p:txBody>
          <a:bodyPr lIns="72000" rIns="72000" anchor="ctr" anchorCtr="0"/>
          <a:lstStyle>
            <a:lvl1pPr marL="0" indent="0">
              <a:buNone/>
              <a:defRPr sz="1633" b="0">
                <a:solidFill>
                  <a:schemeClr val="bg1"/>
                </a:solidFill>
                <a:latin typeface="+mj-lt"/>
              </a:defRPr>
            </a:lvl1pPr>
            <a:lvl2pPr marL="414673" indent="0">
              <a:buNone/>
              <a:defRPr sz="1814" b="1"/>
            </a:lvl2pPr>
            <a:lvl3pPr marL="829345" indent="0">
              <a:buNone/>
              <a:defRPr sz="1633" b="1"/>
            </a:lvl3pPr>
            <a:lvl4pPr marL="1244019" indent="0">
              <a:buNone/>
              <a:defRPr sz="1451" b="1"/>
            </a:lvl4pPr>
            <a:lvl5pPr marL="1658692" indent="0">
              <a:buNone/>
              <a:defRPr sz="1451" b="1"/>
            </a:lvl5pPr>
            <a:lvl6pPr marL="2073365" indent="0">
              <a:buNone/>
              <a:defRPr sz="1451" b="1"/>
            </a:lvl6pPr>
            <a:lvl7pPr marL="2488037" indent="0">
              <a:buNone/>
              <a:defRPr sz="1451" b="1"/>
            </a:lvl7pPr>
            <a:lvl8pPr marL="2902709" indent="0">
              <a:buNone/>
              <a:defRPr sz="1451" b="1"/>
            </a:lvl8pPr>
            <a:lvl9pPr marL="3317382" indent="0">
              <a:buNone/>
              <a:defRPr sz="1451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7" name="Content Placeholder 3"/>
          <p:cNvSpPr>
            <a:spLocks noGrp="1"/>
          </p:cNvSpPr>
          <p:nvPr>
            <p:ph sz="quarter" idx="13"/>
          </p:nvPr>
        </p:nvSpPr>
        <p:spPr>
          <a:xfrm>
            <a:off x="358776" y="1492252"/>
            <a:ext cx="5554801" cy="4660224"/>
          </a:xfrm>
        </p:spPr>
        <p:txBody>
          <a:bodyPr lIns="72000" rIns="7200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276975" y="1113272"/>
            <a:ext cx="5556250" cy="320892"/>
          </a:xfrm>
          <a:solidFill>
            <a:srgbClr val="44546A"/>
          </a:solidFill>
        </p:spPr>
        <p:txBody>
          <a:bodyPr lIns="72000" tIns="0" rIns="72000" bIns="0" anchor="ctr" anchorCtr="0"/>
          <a:lstStyle>
            <a:lvl1pPr marL="0" indent="0">
              <a:buNone/>
              <a:defRPr sz="1633" b="0">
                <a:solidFill>
                  <a:schemeClr val="bg1"/>
                </a:solidFill>
                <a:latin typeface="+mj-lt"/>
              </a:defRPr>
            </a:lvl1pPr>
            <a:lvl2pPr marL="414673" indent="0">
              <a:buNone/>
              <a:defRPr sz="1814" b="1"/>
            </a:lvl2pPr>
            <a:lvl3pPr marL="829345" indent="0">
              <a:buNone/>
              <a:defRPr sz="1633" b="1"/>
            </a:lvl3pPr>
            <a:lvl4pPr marL="1244019" indent="0">
              <a:buNone/>
              <a:defRPr sz="1451" b="1"/>
            </a:lvl4pPr>
            <a:lvl5pPr marL="1658692" indent="0">
              <a:buNone/>
              <a:defRPr sz="1451" b="1"/>
            </a:lvl5pPr>
            <a:lvl6pPr marL="2073365" indent="0">
              <a:buNone/>
              <a:defRPr sz="1451" b="1"/>
            </a:lvl6pPr>
            <a:lvl7pPr marL="2488037" indent="0">
              <a:buNone/>
              <a:defRPr sz="1451" b="1"/>
            </a:lvl7pPr>
            <a:lvl8pPr marL="2902709" indent="0">
              <a:buNone/>
              <a:defRPr sz="1451" b="1"/>
            </a:lvl8pPr>
            <a:lvl9pPr marL="3317382" indent="0">
              <a:buNone/>
              <a:defRPr sz="1451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8" name="Content Placeholder 5"/>
          <p:cNvSpPr>
            <a:spLocks noGrp="1"/>
          </p:cNvSpPr>
          <p:nvPr>
            <p:ph sz="quarter" idx="14"/>
          </p:nvPr>
        </p:nvSpPr>
        <p:spPr>
          <a:xfrm>
            <a:off x="6276976" y="1494421"/>
            <a:ext cx="5554801" cy="4660224"/>
          </a:xfrm>
        </p:spPr>
        <p:txBody>
          <a:bodyPr lIns="72000" rIns="7200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-2251162" y="1232510"/>
            <a:ext cx="2064994" cy="2863243"/>
            <a:chOff x="-1608931" y="1212396"/>
            <a:chExt cx="1445646" cy="3156858"/>
          </a:xfrm>
        </p:grpSpPr>
        <p:sp>
          <p:nvSpPr>
            <p:cNvPr id="13" name="TextBox 12"/>
            <p:cNvSpPr txBox="1"/>
            <p:nvPr userDrawn="1"/>
          </p:nvSpPr>
          <p:spPr>
            <a:xfrm>
              <a:off x="-1608931" y="1212396"/>
              <a:ext cx="1445646" cy="315685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r">
                <a:spcBef>
                  <a:spcPct val="0"/>
                </a:spcBef>
                <a:spcAft>
                  <a:spcPts val="181"/>
                </a:spcAft>
                <a:buFontTx/>
                <a:buNone/>
              </a:pPr>
              <a:r>
                <a:rPr lang="en-GB" altLang="da-DK" sz="907" b="1" noProof="1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ea typeface="Calibri" pitchFamily="34" charset="0"/>
                  <a:cs typeface="Arial" panose="020B0604020202020204" pitchFamily="34" charset="0"/>
                </a:rPr>
                <a:t>Text Styles </a:t>
              </a:r>
            </a:p>
            <a:p>
              <a:pPr algn="r" eaLnBrk="1" hangingPunct="1">
                <a:spcBef>
                  <a:spcPct val="0"/>
                </a:spcBef>
                <a:buFontTx/>
                <a:buNone/>
              </a:pPr>
              <a:r>
                <a:rPr lang="en-GB" altLang="da-DK" sz="907" noProof="1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ea typeface="Calibri" pitchFamily="34" charset="0"/>
                  <a:cs typeface="Arial" panose="020B0604020202020204" pitchFamily="34" charset="0"/>
                </a:rPr>
                <a:t>Use the </a:t>
              </a:r>
              <a:r>
                <a:rPr lang="en-GB" altLang="da-DK" sz="907" b="1" noProof="1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ea typeface="Calibri" pitchFamily="34" charset="0"/>
                  <a:cs typeface="Arial" panose="020B0604020202020204" pitchFamily="34" charset="0"/>
                </a:rPr>
                <a:t>TAB</a:t>
              </a:r>
              <a:r>
                <a:rPr lang="en-GB" altLang="da-DK" sz="907" noProof="1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ea typeface="Calibri" pitchFamily="34" charset="0"/>
                  <a:cs typeface="Arial" panose="020B0604020202020204" pitchFamily="34" charset="0"/>
                </a:rPr>
                <a:t> key to switch between levels </a:t>
              </a:r>
            </a:p>
            <a:p>
              <a:pPr algn="r">
                <a:spcBef>
                  <a:spcPct val="0"/>
                </a:spcBef>
                <a:buFontTx/>
                <a:buNone/>
              </a:pPr>
              <a:endParaRPr lang="en-GB" altLang="da-DK" sz="907" noProof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ea typeface="Calibri" pitchFamily="34" charset="0"/>
                <a:cs typeface="Arial" panose="020B0604020202020204" pitchFamily="34" charset="0"/>
              </a:endParaRPr>
            </a:p>
            <a:p>
              <a:pPr algn="r">
                <a:spcBef>
                  <a:spcPct val="0"/>
                </a:spcBef>
                <a:buFontTx/>
                <a:buNone/>
              </a:pPr>
              <a:r>
                <a:rPr lang="en-GB" altLang="da-DK" sz="907" noProof="1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ea typeface="Calibri" pitchFamily="34" charset="0"/>
                  <a:cs typeface="Arial" panose="020B0604020202020204" pitchFamily="34" charset="0"/>
                </a:rPr>
                <a:t>Level 1 = Regular 14 pt. </a:t>
              </a:r>
            </a:p>
            <a:p>
              <a:pPr algn="r" eaLnBrk="1" hangingPunct="1">
                <a:spcBef>
                  <a:spcPct val="0"/>
                </a:spcBef>
                <a:buFontTx/>
                <a:buNone/>
              </a:pPr>
              <a:r>
                <a:rPr lang="en-GB" altLang="da-DK" sz="907" noProof="1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ea typeface="Calibri" pitchFamily="34" charset="0"/>
                  <a:cs typeface="Arial" panose="020B0604020202020204" pitchFamily="34" charset="0"/>
                </a:rPr>
                <a:t>Level 2 = Bullets orange cross bold 14 pt. </a:t>
              </a:r>
            </a:p>
            <a:p>
              <a:pPr algn="r">
                <a:spcBef>
                  <a:spcPct val="0"/>
                </a:spcBef>
                <a:buFontTx/>
                <a:buNone/>
              </a:pPr>
              <a:r>
                <a:rPr lang="en-GB" altLang="da-DK" sz="907" noProof="1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ea typeface="Calibri" pitchFamily="34" charset="0"/>
                  <a:cs typeface="Arial" panose="020B0604020202020204" pitchFamily="34" charset="0"/>
                </a:rPr>
                <a:t>Level 3+4 = Bullets line regular</a:t>
              </a:r>
              <a:br>
                <a:rPr lang="en-GB" altLang="da-DK" sz="907" noProof="1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ea typeface="Calibri" pitchFamily="34" charset="0"/>
                  <a:cs typeface="Arial" panose="020B0604020202020204" pitchFamily="34" charset="0"/>
                </a:rPr>
              </a:br>
              <a:r>
                <a:rPr lang="en-GB" altLang="da-DK" sz="907" noProof="1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ea typeface="Calibri" pitchFamily="34" charset="0"/>
                  <a:cs typeface="Arial" panose="020B0604020202020204" pitchFamily="34" charset="0"/>
                </a:rPr>
                <a:t>12 pt.</a:t>
              </a:r>
            </a:p>
            <a:p>
              <a:pPr algn="r">
                <a:spcBef>
                  <a:spcPct val="0"/>
                </a:spcBef>
                <a:buFontTx/>
                <a:buNone/>
              </a:pPr>
              <a:endParaRPr lang="en-GB" altLang="da-DK" sz="907" noProof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ea typeface="Calibri" pitchFamily="34" charset="0"/>
                <a:cs typeface="Arial" panose="020B0604020202020204" pitchFamily="34" charset="0"/>
              </a:endParaRPr>
            </a:p>
            <a:p>
              <a:pPr algn="r">
                <a:spcBef>
                  <a:spcPct val="0"/>
                </a:spcBef>
                <a:buFontTx/>
                <a:buNone/>
              </a:pPr>
              <a:r>
                <a:rPr lang="en-GB" altLang="da-DK" sz="907" noProof="1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ea typeface="Calibri" pitchFamily="34" charset="0"/>
                  <a:cs typeface="Arial" panose="020B0604020202020204" pitchFamily="34" charset="0"/>
                </a:rPr>
                <a:t>To go back in levels, </a:t>
              </a:r>
            </a:p>
            <a:p>
              <a:pPr algn="r" eaLnBrk="1" hangingPunct="1">
                <a:spcBef>
                  <a:spcPct val="0"/>
                </a:spcBef>
                <a:buFontTx/>
                <a:buNone/>
              </a:pPr>
              <a:r>
                <a:rPr lang="en-GB" altLang="da-DK" sz="907" noProof="1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ea typeface="Calibri" pitchFamily="34" charset="0"/>
                  <a:cs typeface="Arial" panose="020B0604020202020204" pitchFamily="34" charset="0"/>
                </a:rPr>
                <a:t>Use </a:t>
              </a:r>
              <a:r>
                <a:rPr lang="en-GB" altLang="da-DK" sz="907" b="1" noProof="1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ea typeface="Calibri" pitchFamily="34" charset="0"/>
                  <a:cs typeface="Arial" panose="020B0604020202020204" pitchFamily="34" charset="0"/>
                </a:rPr>
                <a:t>SHIFT</a:t>
              </a:r>
              <a:r>
                <a:rPr lang="en-GB" altLang="da-DK" sz="907" noProof="1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ea typeface="Calibri" pitchFamily="34" charset="0"/>
                  <a:cs typeface="Arial" panose="020B0604020202020204" pitchFamily="34" charset="0"/>
                </a:rPr>
                <a:t> </a:t>
              </a:r>
              <a:r>
                <a:rPr lang="en-GB" altLang="da-DK" sz="907" b="1" noProof="1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ea typeface="Calibri" pitchFamily="34" charset="0"/>
                  <a:cs typeface="Arial" panose="020B0604020202020204" pitchFamily="34" charset="0"/>
                </a:rPr>
                <a:t>+</a:t>
              </a:r>
              <a:r>
                <a:rPr lang="en-GB" altLang="da-DK" sz="907" noProof="1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ea typeface="Calibri" pitchFamily="34" charset="0"/>
                  <a:cs typeface="Arial" panose="020B0604020202020204" pitchFamily="34" charset="0"/>
                </a:rPr>
                <a:t> </a:t>
              </a:r>
              <a:r>
                <a:rPr lang="en-GB" altLang="da-DK" sz="907" b="1" noProof="1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ea typeface="Calibri" pitchFamily="34" charset="0"/>
                  <a:cs typeface="Arial" panose="020B0604020202020204" pitchFamily="34" charset="0"/>
                </a:rPr>
                <a:t>TAB</a:t>
              </a:r>
            </a:p>
            <a:p>
              <a:pPr algn="r">
                <a:spcBef>
                  <a:spcPct val="0"/>
                </a:spcBef>
                <a:buFontTx/>
                <a:buNone/>
              </a:pPr>
              <a:endParaRPr lang="en-GB" altLang="da-DK" sz="907" noProof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ea typeface="Calibri" pitchFamily="34" charset="0"/>
                <a:cs typeface="Arial" panose="020B0604020202020204" pitchFamily="34" charset="0"/>
              </a:endParaRPr>
            </a:p>
            <a:p>
              <a:pPr algn="r">
                <a:spcBef>
                  <a:spcPct val="0"/>
                </a:spcBef>
                <a:buFontTx/>
                <a:buNone/>
              </a:pPr>
              <a:r>
                <a:rPr lang="en-GB" altLang="da-DK" sz="907" noProof="1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ea typeface="Calibri" pitchFamily="34" charset="0"/>
                  <a:cs typeface="Arial" panose="020B0604020202020204" pitchFamily="34" charset="0"/>
                </a:rPr>
                <a:t>Alternatively,</a:t>
              </a:r>
            </a:p>
            <a:p>
              <a:pPr algn="r">
                <a:spcBef>
                  <a:spcPct val="0"/>
                </a:spcBef>
                <a:buFontTx/>
                <a:buNone/>
              </a:pPr>
              <a:r>
                <a:rPr lang="en-GB" altLang="da-DK" sz="907" b="1" noProof="1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ea typeface="Calibri" pitchFamily="34" charset="0"/>
                  <a:cs typeface="Arial" panose="020B0604020202020204" pitchFamily="34" charset="0"/>
                </a:rPr>
                <a:t>Increase</a:t>
              </a:r>
              <a:r>
                <a:rPr lang="en-GB" altLang="da-DK" sz="907" noProof="1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ea typeface="Calibri" pitchFamily="34" charset="0"/>
                  <a:cs typeface="Arial" panose="020B0604020202020204" pitchFamily="34" charset="0"/>
                </a:rPr>
                <a:t> and </a:t>
              </a:r>
              <a:r>
                <a:rPr lang="en-GB" altLang="da-DK" sz="907" b="1" noProof="1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ea typeface="Calibri" pitchFamily="34" charset="0"/>
                  <a:cs typeface="Arial" panose="020B0604020202020204" pitchFamily="34" charset="0"/>
                </a:rPr>
                <a:t>Decrease</a:t>
              </a:r>
              <a:r>
                <a:rPr lang="en-GB" altLang="da-DK" sz="907" noProof="1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ea typeface="Calibri" pitchFamily="34" charset="0"/>
                  <a:cs typeface="Arial" panose="020B0604020202020204" pitchFamily="34" charset="0"/>
                </a:rPr>
                <a:t> list level</a:t>
              </a:r>
              <a:r>
                <a:rPr lang="en-GB" altLang="da-DK" sz="907" baseline="0" noProof="1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ea typeface="Calibri" pitchFamily="34" charset="0"/>
                  <a:cs typeface="Arial" panose="020B0604020202020204" pitchFamily="34" charset="0"/>
                </a:rPr>
                <a:t> c</a:t>
              </a:r>
              <a:r>
                <a:rPr lang="en-GB" altLang="da-DK" sz="907" noProof="1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ea typeface="Calibri" pitchFamily="34" charset="0"/>
                  <a:cs typeface="Arial" panose="020B0604020202020204" pitchFamily="34" charset="0"/>
                </a:rPr>
                <a:t>an be used instead</a:t>
              </a:r>
              <a:endParaRPr lang="en-GB" sz="907" dirty="0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14" name="Group 13"/>
            <p:cNvGrpSpPr/>
            <p:nvPr userDrawn="1"/>
          </p:nvGrpSpPr>
          <p:grpSpPr>
            <a:xfrm>
              <a:off x="-568097" y="3740613"/>
              <a:ext cx="404812" cy="258762"/>
              <a:chOff x="-703262" y="3839864"/>
              <a:chExt cx="404812" cy="258762"/>
            </a:xfrm>
          </p:grpSpPr>
          <p:pic>
            <p:nvPicPr>
              <p:cNvPr id="15" name="Billede 32"/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703262" y="3839864"/>
                <a:ext cx="404812" cy="25876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3" name="Rounded Rectangle 22"/>
              <p:cNvSpPr/>
              <p:nvPr userDrawn="1"/>
            </p:nvSpPr>
            <p:spPr>
              <a:xfrm>
                <a:off x="-695280" y="3869994"/>
                <a:ext cx="194424" cy="194424"/>
              </a:xfrm>
              <a:prstGeom prst="roundRect">
                <a:avLst/>
              </a:prstGeom>
              <a:noFill/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 sz="1905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5611994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 max two lines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58776" y="1113272"/>
            <a:ext cx="3582001" cy="320892"/>
          </a:xfrm>
        </p:spPr>
        <p:txBody>
          <a:bodyPr anchor="ctr" anchorCtr="0"/>
          <a:lstStyle>
            <a:lvl1pPr marL="0" indent="0">
              <a:buNone/>
              <a:defRPr sz="1633" b="0">
                <a:latin typeface="+mj-lt"/>
              </a:defRPr>
            </a:lvl1pPr>
            <a:lvl2pPr marL="414673" indent="0">
              <a:buNone/>
              <a:defRPr sz="1814" b="1"/>
            </a:lvl2pPr>
            <a:lvl3pPr marL="829345" indent="0">
              <a:buNone/>
              <a:defRPr sz="1633" b="1"/>
            </a:lvl3pPr>
            <a:lvl4pPr marL="1244019" indent="0">
              <a:buNone/>
              <a:defRPr sz="1451" b="1"/>
            </a:lvl4pPr>
            <a:lvl5pPr marL="1658692" indent="0">
              <a:buNone/>
              <a:defRPr sz="1451" b="1"/>
            </a:lvl5pPr>
            <a:lvl6pPr marL="2073365" indent="0">
              <a:buNone/>
              <a:defRPr sz="1451" b="1"/>
            </a:lvl6pPr>
            <a:lvl7pPr marL="2488037" indent="0">
              <a:buNone/>
              <a:defRPr sz="1451" b="1"/>
            </a:lvl7pPr>
            <a:lvl8pPr marL="2902709" indent="0">
              <a:buNone/>
              <a:defRPr sz="1451" b="1"/>
            </a:lvl8pPr>
            <a:lvl9pPr marL="3317382" indent="0">
              <a:buNone/>
              <a:defRPr sz="1451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21" name="Content Placeholder 3"/>
          <p:cNvSpPr>
            <a:spLocks noGrp="1"/>
          </p:cNvSpPr>
          <p:nvPr>
            <p:ph sz="quarter" idx="17"/>
          </p:nvPr>
        </p:nvSpPr>
        <p:spPr>
          <a:xfrm>
            <a:off x="358775" y="1492249"/>
            <a:ext cx="3582001" cy="1288800"/>
          </a:xfrm>
        </p:spPr>
        <p:txBody>
          <a:bodyPr lIns="0" r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303286" y="1113272"/>
            <a:ext cx="3582001" cy="320892"/>
          </a:xfrm>
        </p:spPr>
        <p:txBody>
          <a:bodyPr anchor="ctr" anchorCtr="0"/>
          <a:lstStyle>
            <a:lvl1pPr marL="0" indent="0">
              <a:buNone/>
              <a:defRPr sz="1633" b="0">
                <a:latin typeface="+mj-lt"/>
              </a:defRPr>
            </a:lvl1pPr>
            <a:lvl2pPr marL="414673" indent="0">
              <a:buNone/>
              <a:defRPr sz="1814" b="1"/>
            </a:lvl2pPr>
            <a:lvl3pPr marL="829345" indent="0">
              <a:buNone/>
              <a:defRPr sz="1633" b="1"/>
            </a:lvl3pPr>
            <a:lvl4pPr marL="1244019" indent="0">
              <a:buNone/>
              <a:defRPr sz="1451" b="1"/>
            </a:lvl4pPr>
            <a:lvl5pPr marL="1658692" indent="0">
              <a:buNone/>
              <a:defRPr sz="1451" b="1"/>
            </a:lvl5pPr>
            <a:lvl6pPr marL="2073365" indent="0">
              <a:buNone/>
              <a:defRPr sz="1451" b="1"/>
            </a:lvl6pPr>
            <a:lvl7pPr marL="2488037" indent="0">
              <a:buNone/>
              <a:defRPr sz="1451" b="1"/>
            </a:lvl7pPr>
            <a:lvl8pPr marL="2902709" indent="0">
              <a:buNone/>
              <a:defRPr sz="1451" b="1"/>
            </a:lvl8pPr>
            <a:lvl9pPr marL="3317382" indent="0">
              <a:buNone/>
              <a:defRPr sz="1451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22" name="Content Placeholder 5"/>
          <p:cNvSpPr>
            <a:spLocks noGrp="1"/>
          </p:cNvSpPr>
          <p:nvPr>
            <p:ph sz="quarter" idx="18"/>
          </p:nvPr>
        </p:nvSpPr>
        <p:spPr>
          <a:xfrm>
            <a:off x="4303286" y="1494422"/>
            <a:ext cx="3582001" cy="1288800"/>
          </a:xfrm>
        </p:spPr>
        <p:txBody>
          <a:bodyPr lIns="0" r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8246554" y="1102043"/>
            <a:ext cx="3582001" cy="320892"/>
          </a:xfrm>
        </p:spPr>
        <p:txBody>
          <a:bodyPr anchor="ctr" anchorCtr="0"/>
          <a:lstStyle>
            <a:lvl1pPr marL="0" indent="0">
              <a:buNone/>
              <a:defRPr sz="1633" b="0">
                <a:latin typeface="+mj-lt"/>
              </a:defRPr>
            </a:lvl1pPr>
            <a:lvl2pPr marL="414673" indent="0">
              <a:buNone/>
              <a:defRPr sz="1814" b="1"/>
            </a:lvl2pPr>
            <a:lvl3pPr marL="829345" indent="0">
              <a:buNone/>
              <a:defRPr sz="1633" b="1"/>
            </a:lvl3pPr>
            <a:lvl4pPr marL="1244019" indent="0">
              <a:buNone/>
              <a:defRPr sz="1451" b="1"/>
            </a:lvl4pPr>
            <a:lvl5pPr marL="1658692" indent="0">
              <a:buNone/>
              <a:defRPr sz="1451" b="1"/>
            </a:lvl5pPr>
            <a:lvl6pPr marL="2073365" indent="0">
              <a:buNone/>
              <a:defRPr sz="1451" b="1"/>
            </a:lvl6pPr>
            <a:lvl7pPr marL="2488037" indent="0">
              <a:buNone/>
              <a:defRPr sz="1451" b="1"/>
            </a:lvl7pPr>
            <a:lvl8pPr marL="2902709" indent="0">
              <a:buNone/>
              <a:defRPr sz="1451" b="1"/>
            </a:lvl8pPr>
            <a:lvl9pPr marL="3317382" indent="0">
              <a:buNone/>
              <a:defRPr sz="1451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23" name="Content Placeholder 7"/>
          <p:cNvSpPr>
            <a:spLocks noGrp="1"/>
          </p:cNvSpPr>
          <p:nvPr>
            <p:ph sz="quarter" idx="19"/>
          </p:nvPr>
        </p:nvSpPr>
        <p:spPr>
          <a:xfrm>
            <a:off x="8246554" y="1494422"/>
            <a:ext cx="3582001" cy="1288800"/>
          </a:xfrm>
        </p:spPr>
        <p:txBody>
          <a:bodyPr lIns="0" r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358776" y="2953837"/>
            <a:ext cx="11474450" cy="320892"/>
          </a:xfrm>
        </p:spPr>
        <p:txBody>
          <a:bodyPr anchor="ctr" anchorCtr="0"/>
          <a:lstStyle>
            <a:lvl1pPr marL="0" indent="0">
              <a:buNone/>
              <a:defRPr sz="1633" b="0">
                <a:latin typeface="+mj-lt"/>
              </a:defRPr>
            </a:lvl1pPr>
            <a:lvl2pPr marL="414673" indent="0">
              <a:buNone/>
              <a:defRPr sz="1814" b="1"/>
            </a:lvl2pPr>
            <a:lvl3pPr marL="829345" indent="0">
              <a:buNone/>
              <a:defRPr sz="1633" b="1"/>
            </a:lvl3pPr>
            <a:lvl4pPr marL="1244019" indent="0">
              <a:buNone/>
              <a:defRPr sz="1451" b="1"/>
            </a:lvl4pPr>
            <a:lvl5pPr marL="1658692" indent="0">
              <a:buNone/>
              <a:defRPr sz="1451" b="1"/>
            </a:lvl5pPr>
            <a:lvl6pPr marL="2073365" indent="0">
              <a:buNone/>
              <a:defRPr sz="1451" b="1"/>
            </a:lvl6pPr>
            <a:lvl7pPr marL="2488037" indent="0">
              <a:buNone/>
              <a:defRPr sz="1451" b="1"/>
            </a:lvl7pPr>
            <a:lvl8pPr marL="2902709" indent="0">
              <a:buNone/>
              <a:defRPr sz="1451" b="1"/>
            </a:lvl8pPr>
            <a:lvl9pPr marL="3317382" indent="0">
              <a:buNone/>
              <a:defRPr sz="1451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24" name="Content Placeholder 9"/>
          <p:cNvSpPr>
            <a:spLocks noGrp="1"/>
          </p:cNvSpPr>
          <p:nvPr>
            <p:ph sz="quarter" idx="20"/>
          </p:nvPr>
        </p:nvSpPr>
        <p:spPr>
          <a:xfrm>
            <a:off x="358776" y="3349594"/>
            <a:ext cx="11469600" cy="2804400"/>
          </a:xfrm>
        </p:spPr>
        <p:txBody>
          <a:bodyPr lIns="0" r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grpSp>
        <p:nvGrpSpPr>
          <p:cNvPr id="17" name="Group 16"/>
          <p:cNvGrpSpPr/>
          <p:nvPr userDrawn="1"/>
        </p:nvGrpSpPr>
        <p:grpSpPr>
          <a:xfrm>
            <a:off x="-2251162" y="1232510"/>
            <a:ext cx="2064994" cy="2863243"/>
            <a:chOff x="-1608931" y="1212396"/>
            <a:chExt cx="1445646" cy="3156858"/>
          </a:xfrm>
        </p:grpSpPr>
        <p:sp>
          <p:nvSpPr>
            <p:cNvPr id="18" name="TextBox 17"/>
            <p:cNvSpPr txBox="1"/>
            <p:nvPr userDrawn="1"/>
          </p:nvSpPr>
          <p:spPr>
            <a:xfrm>
              <a:off x="-1608931" y="1212396"/>
              <a:ext cx="1445646" cy="315685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r">
                <a:spcBef>
                  <a:spcPct val="0"/>
                </a:spcBef>
                <a:spcAft>
                  <a:spcPts val="181"/>
                </a:spcAft>
                <a:buFontTx/>
                <a:buNone/>
              </a:pPr>
              <a:r>
                <a:rPr lang="en-GB" altLang="da-DK" sz="907" b="1" noProof="1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ea typeface="Calibri" pitchFamily="34" charset="0"/>
                  <a:cs typeface="Arial" panose="020B0604020202020204" pitchFamily="34" charset="0"/>
                </a:rPr>
                <a:t>Text Styles </a:t>
              </a:r>
            </a:p>
            <a:p>
              <a:pPr algn="r" eaLnBrk="1" hangingPunct="1">
                <a:spcBef>
                  <a:spcPct val="0"/>
                </a:spcBef>
                <a:buFontTx/>
                <a:buNone/>
              </a:pPr>
              <a:r>
                <a:rPr lang="en-GB" altLang="da-DK" sz="907" noProof="1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ea typeface="Calibri" pitchFamily="34" charset="0"/>
                  <a:cs typeface="Arial" panose="020B0604020202020204" pitchFamily="34" charset="0"/>
                </a:rPr>
                <a:t>Use the </a:t>
              </a:r>
              <a:r>
                <a:rPr lang="en-GB" altLang="da-DK" sz="907" b="1" noProof="1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ea typeface="Calibri" pitchFamily="34" charset="0"/>
                  <a:cs typeface="Arial" panose="020B0604020202020204" pitchFamily="34" charset="0"/>
                </a:rPr>
                <a:t>TAB</a:t>
              </a:r>
              <a:r>
                <a:rPr lang="en-GB" altLang="da-DK" sz="907" noProof="1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ea typeface="Calibri" pitchFamily="34" charset="0"/>
                  <a:cs typeface="Arial" panose="020B0604020202020204" pitchFamily="34" charset="0"/>
                </a:rPr>
                <a:t> key to switch between levels </a:t>
              </a:r>
            </a:p>
            <a:p>
              <a:pPr algn="r">
                <a:spcBef>
                  <a:spcPct val="0"/>
                </a:spcBef>
                <a:buFontTx/>
                <a:buNone/>
              </a:pPr>
              <a:endParaRPr lang="en-GB" altLang="da-DK" sz="907" noProof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ea typeface="Calibri" pitchFamily="34" charset="0"/>
                <a:cs typeface="Arial" panose="020B0604020202020204" pitchFamily="34" charset="0"/>
              </a:endParaRPr>
            </a:p>
            <a:p>
              <a:pPr algn="r">
                <a:spcBef>
                  <a:spcPct val="0"/>
                </a:spcBef>
                <a:buFontTx/>
                <a:buNone/>
              </a:pPr>
              <a:r>
                <a:rPr lang="en-GB" altLang="da-DK" sz="907" noProof="1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ea typeface="Calibri" pitchFamily="34" charset="0"/>
                  <a:cs typeface="Arial" panose="020B0604020202020204" pitchFamily="34" charset="0"/>
                </a:rPr>
                <a:t>Level 1 = Regular 14 pt. </a:t>
              </a:r>
            </a:p>
            <a:p>
              <a:pPr algn="r" eaLnBrk="1" hangingPunct="1">
                <a:spcBef>
                  <a:spcPct val="0"/>
                </a:spcBef>
                <a:buFontTx/>
                <a:buNone/>
              </a:pPr>
              <a:r>
                <a:rPr lang="en-GB" altLang="da-DK" sz="907" noProof="1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ea typeface="Calibri" pitchFamily="34" charset="0"/>
                  <a:cs typeface="Arial" panose="020B0604020202020204" pitchFamily="34" charset="0"/>
                </a:rPr>
                <a:t>Level 2 = Bullets orange cross bold 14 pt. </a:t>
              </a:r>
            </a:p>
            <a:p>
              <a:pPr algn="r">
                <a:spcBef>
                  <a:spcPct val="0"/>
                </a:spcBef>
                <a:buFontTx/>
                <a:buNone/>
              </a:pPr>
              <a:r>
                <a:rPr lang="en-GB" altLang="da-DK" sz="907" noProof="1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ea typeface="Calibri" pitchFamily="34" charset="0"/>
                  <a:cs typeface="Arial" panose="020B0604020202020204" pitchFamily="34" charset="0"/>
                </a:rPr>
                <a:t>Level 3+4 = Bullets line regular</a:t>
              </a:r>
              <a:br>
                <a:rPr lang="en-GB" altLang="da-DK" sz="907" noProof="1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ea typeface="Calibri" pitchFamily="34" charset="0"/>
                  <a:cs typeface="Arial" panose="020B0604020202020204" pitchFamily="34" charset="0"/>
                </a:rPr>
              </a:br>
              <a:r>
                <a:rPr lang="en-GB" altLang="da-DK" sz="907" noProof="1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ea typeface="Calibri" pitchFamily="34" charset="0"/>
                  <a:cs typeface="Arial" panose="020B0604020202020204" pitchFamily="34" charset="0"/>
                </a:rPr>
                <a:t>12 pt.</a:t>
              </a:r>
            </a:p>
            <a:p>
              <a:pPr algn="r">
                <a:spcBef>
                  <a:spcPct val="0"/>
                </a:spcBef>
                <a:buFontTx/>
                <a:buNone/>
              </a:pPr>
              <a:endParaRPr lang="en-GB" altLang="da-DK" sz="907" noProof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ea typeface="Calibri" pitchFamily="34" charset="0"/>
                <a:cs typeface="Arial" panose="020B0604020202020204" pitchFamily="34" charset="0"/>
              </a:endParaRPr>
            </a:p>
            <a:p>
              <a:pPr algn="r">
                <a:spcBef>
                  <a:spcPct val="0"/>
                </a:spcBef>
                <a:buFontTx/>
                <a:buNone/>
              </a:pPr>
              <a:r>
                <a:rPr lang="en-GB" altLang="da-DK" sz="907" noProof="1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ea typeface="Calibri" pitchFamily="34" charset="0"/>
                  <a:cs typeface="Arial" panose="020B0604020202020204" pitchFamily="34" charset="0"/>
                </a:rPr>
                <a:t>To go back in levels, </a:t>
              </a:r>
            </a:p>
            <a:p>
              <a:pPr algn="r" eaLnBrk="1" hangingPunct="1">
                <a:spcBef>
                  <a:spcPct val="0"/>
                </a:spcBef>
                <a:buFontTx/>
                <a:buNone/>
              </a:pPr>
              <a:r>
                <a:rPr lang="en-GB" altLang="da-DK" sz="907" noProof="1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ea typeface="Calibri" pitchFamily="34" charset="0"/>
                  <a:cs typeface="Arial" panose="020B0604020202020204" pitchFamily="34" charset="0"/>
                </a:rPr>
                <a:t>Use </a:t>
              </a:r>
              <a:r>
                <a:rPr lang="en-GB" altLang="da-DK" sz="907" b="1" noProof="1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ea typeface="Calibri" pitchFamily="34" charset="0"/>
                  <a:cs typeface="Arial" panose="020B0604020202020204" pitchFamily="34" charset="0"/>
                </a:rPr>
                <a:t>SHIFT</a:t>
              </a:r>
              <a:r>
                <a:rPr lang="en-GB" altLang="da-DK" sz="907" noProof="1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ea typeface="Calibri" pitchFamily="34" charset="0"/>
                  <a:cs typeface="Arial" panose="020B0604020202020204" pitchFamily="34" charset="0"/>
                </a:rPr>
                <a:t> </a:t>
              </a:r>
              <a:r>
                <a:rPr lang="en-GB" altLang="da-DK" sz="907" b="1" noProof="1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ea typeface="Calibri" pitchFamily="34" charset="0"/>
                  <a:cs typeface="Arial" panose="020B0604020202020204" pitchFamily="34" charset="0"/>
                </a:rPr>
                <a:t>+</a:t>
              </a:r>
              <a:r>
                <a:rPr lang="en-GB" altLang="da-DK" sz="907" noProof="1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ea typeface="Calibri" pitchFamily="34" charset="0"/>
                  <a:cs typeface="Arial" panose="020B0604020202020204" pitchFamily="34" charset="0"/>
                </a:rPr>
                <a:t> </a:t>
              </a:r>
              <a:r>
                <a:rPr lang="en-GB" altLang="da-DK" sz="907" b="1" noProof="1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ea typeface="Calibri" pitchFamily="34" charset="0"/>
                  <a:cs typeface="Arial" panose="020B0604020202020204" pitchFamily="34" charset="0"/>
                </a:rPr>
                <a:t>TAB</a:t>
              </a:r>
            </a:p>
            <a:p>
              <a:pPr algn="r">
                <a:spcBef>
                  <a:spcPct val="0"/>
                </a:spcBef>
                <a:buFontTx/>
                <a:buNone/>
              </a:pPr>
              <a:endParaRPr lang="en-GB" altLang="da-DK" sz="907" noProof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ea typeface="Calibri" pitchFamily="34" charset="0"/>
                <a:cs typeface="Arial" panose="020B0604020202020204" pitchFamily="34" charset="0"/>
              </a:endParaRPr>
            </a:p>
            <a:p>
              <a:pPr algn="r">
                <a:spcBef>
                  <a:spcPct val="0"/>
                </a:spcBef>
                <a:buFontTx/>
                <a:buNone/>
              </a:pPr>
              <a:r>
                <a:rPr lang="en-GB" altLang="da-DK" sz="907" noProof="1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ea typeface="Calibri" pitchFamily="34" charset="0"/>
                  <a:cs typeface="Arial" panose="020B0604020202020204" pitchFamily="34" charset="0"/>
                </a:rPr>
                <a:t>Alternatively,</a:t>
              </a:r>
            </a:p>
            <a:p>
              <a:pPr algn="r">
                <a:spcBef>
                  <a:spcPct val="0"/>
                </a:spcBef>
                <a:buFontTx/>
                <a:buNone/>
              </a:pPr>
              <a:r>
                <a:rPr lang="en-GB" altLang="da-DK" sz="907" b="1" noProof="1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ea typeface="Calibri" pitchFamily="34" charset="0"/>
                  <a:cs typeface="Arial" panose="020B0604020202020204" pitchFamily="34" charset="0"/>
                </a:rPr>
                <a:t>Increase</a:t>
              </a:r>
              <a:r>
                <a:rPr lang="en-GB" altLang="da-DK" sz="907" noProof="1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ea typeface="Calibri" pitchFamily="34" charset="0"/>
                  <a:cs typeface="Arial" panose="020B0604020202020204" pitchFamily="34" charset="0"/>
                </a:rPr>
                <a:t> and </a:t>
              </a:r>
              <a:r>
                <a:rPr lang="en-GB" altLang="da-DK" sz="907" b="1" noProof="1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ea typeface="Calibri" pitchFamily="34" charset="0"/>
                  <a:cs typeface="Arial" panose="020B0604020202020204" pitchFamily="34" charset="0"/>
                </a:rPr>
                <a:t>Decrease</a:t>
              </a:r>
              <a:r>
                <a:rPr lang="en-GB" altLang="da-DK" sz="907" noProof="1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ea typeface="Calibri" pitchFamily="34" charset="0"/>
                  <a:cs typeface="Arial" panose="020B0604020202020204" pitchFamily="34" charset="0"/>
                </a:rPr>
                <a:t> list level</a:t>
              </a:r>
              <a:r>
                <a:rPr lang="en-GB" altLang="da-DK" sz="907" baseline="0" noProof="1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ea typeface="Calibri" pitchFamily="34" charset="0"/>
                  <a:cs typeface="Arial" panose="020B0604020202020204" pitchFamily="34" charset="0"/>
                </a:rPr>
                <a:t> c</a:t>
              </a:r>
              <a:r>
                <a:rPr lang="en-GB" altLang="da-DK" sz="907" noProof="1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ea typeface="Calibri" pitchFamily="34" charset="0"/>
                  <a:cs typeface="Arial" panose="020B0604020202020204" pitchFamily="34" charset="0"/>
                </a:rPr>
                <a:t>an be used instead</a:t>
              </a:r>
              <a:endParaRPr lang="en-GB" sz="907" dirty="0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19" name="Group 18"/>
            <p:cNvGrpSpPr/>
            <p:nvPr userDrawn="1"/>
          </p:nvGrpSpPr>
          <p:grpSpPr>
            <a:xfrm>
              <a:off x="-568097" y="3740613"/>
              <a:ext cx="404812" cy="258762"/>
              <a:chOff x="-703262" y="3839864"/>
              <a:chExt cx="404812" cy="258762"/>
            </a:xfrm>
          </p:grpSpPr>
          <p:pic>
            <p:nvPicPr>
              <p:cNvPr id="20" name="Billede 32"/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703262" y="3839864"/>
                <a:ext cx="404812" cy="25876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0" name="Rounded Rectangle 29"/>
              <p:cNvSpPr/>
              <p:nvPr userDrawn="1"/>
            </p:nvSpPr>
            <p:spPr>
              <a:xfrm>
                <a:off x="-695280" y="3869994"/>
                <a:ext cx="194424" cy="194424"/>
              </a:xfrm>
              <a:prstGeom prst="roundRect">
                <a:avLst/>
              </a:prstGeom>
              <a:noFill/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 sz="1905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473905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s colored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 max two lines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58776" y="1113272"/>
            <a:ext cx="3582001" cy="320892"/>
          </a:xfrm>
          <a:solidFill>
            <a:srgbClr val="44546A"/>
          </a:solidFill>
        </p:spPr>
        <p:txBody>
          <a:bodyPr lIns="72000" rIns="72000" anchor="ctr" anchorCtr="0"/>
          <a:lstStyle>
            <a:lvl1pPr marL="0" indent="0">
              <a:buNone/>
              <a:defRPr sz="1633" b="0">
                <a:solidFill>
                  <a:schemeClr val="bg1"/>
                </a:solidFill>
                <a:latin typeface="+mj-lt"/>
              </a:defRPr>
            </a:lvl1pPr>
            <a:lvl2pPr marL="414673" indent="0">
              <a:buNone/>
              <a:defRPr sz="1814" b="1"/>
            </a:lvl2pPr>
            <a:lvl3pPr marL="829345" indent="0">
              <a:buNone/>
              <a:defRPr sz="1633" b="1"/>
            </a:lvl3pPr>
            <a:lvl4pPr marL="1244019" indent="0">
              <a:buNone/>
              <a:defRPr sz="1451" b="1"/>
            </a:lvl4pPr>
            <a:lvl5pPr marL="1658692" indent="0">
              <a:buNone/>
              <a:defRPr sz="1451" b="1"/>
            </a:lvl5pPr>
            <a:lvl6pPr marL="2073365" indent="0">
              <a:buNone/>
              <a:defRPr sz="1451" b="1"/>
            </a:lvl6pPr>
            <a:lvl7pPr marL="2488037" indent="0">
              <a:buNone/>
              <a:defRPr sz="1451" b="1"/>
            </a:lvl7pPr>
            <a:lvl8pPr marL="2902709" indent="0">
              <a:buNone/>
              <a:defRPr sz="1451" b="1"/>
            </a:lvl8pPr>
            <a:lvl9pPr marL="3317382" indent="0">
              <a:buNone/>
              <a:defRPr sz="1451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303286" y="1113272"/>
            <a:ext cx="3582001" cy="320892"/>
          </a:xfrm>
          <a:solidFill>
            <a:srgbClr val="44546A"/>
          </a:solidFill>
        </p:spPr>
        <p:txBody>
          <a:bodyPr lIns="72000" rIns="72000" anchor="ctr" anchorCtr="0"/>
          <a:lstStyle>
            <a:lvl1pPr marL="0" indent="0">
              <a:buNone/>
              <a:defRPr sz="1633" b="0">
                <a:solidFill>
                  <a:schemeClr val="bg1"/>
                </a:solidFill>
                <a:latin typeface="+mj-lt"/>
              </a:defRPr>
            </a:lvl1pPr>
            <a:lvl2pPr marL="414673" indent="0">
              <a:buNone/>
              <a:defRPr sz="1814" b="1"/>
            </a:lvl2pPr>
            <a:lvl3pPr marL="829345" indent="0">
              <a:buNone/>
              <a:defRPr sz="1633" b="1"/>
            </a:lvl3pPr>
            <a:lvl4pPr marL="1244019" indent="0">
              <a:buNone/>
              <a:defRPr sz="1451" b="1"/>
            </a:lvl4pPr>
            <a:lvl5pPr marL="1658692" indent="0">
              <a:buNone/>
              <a:defRPr sz="1451" b="1"/>
            </a:lvl5pPr>
            <a:lvl6pPr marL="2073365" indent="0">
              <a:buNone/>
              <a:defRPr sz="1451" b="1"/>
            </a:lvl6pPr>
            <a:lvl7pPr marL="2488037" indent="0">
              <a:buNone/>
              <a:defRPr sz="1451" b="1"/>
            </a:lvl7pPr>
            <a:lvl8pPr marL="2902709" indent="0">
              <a:buNone/>
              <a:defRPr sz="1451" b="1"/>
            </a:lvl8pPr>
            <a:lvl9pPr marL="3317382" indent="0">
              <a:buNone/>
              <a:defRPr sz="1451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8246554" y="1102043"/>
            <a:ext cx="3582001" cy="320892"/>
          </a:xfrm>
          <a:solidFill>
            <a:srgbClr val="44546A"/>
          </a:solidFill>
        </p:spPr>
        <p:txBody>
          <a:bodyPr lIns="72000" rIns="72000" anchor="ctr" anchorCtr="0"/>
          <a:lstStyle>
            <a:lvl1pPr marL="0" indent="0">
              <a:buNone/>
              <a:defRPr sz="1633" b="0">
                <a:solidFill>
                  <a:schemeClr val="bg1"/>
                </a:solidFill>
                <a:latin typeface="+mj-lt"/>
              </a:defRPr>
            </a:lvl1pPr>
            <a:lvl2pPr marL="414673" indent="0">
              <a:buNone/>
              <a:defRPr sz="1814" b="1"/>
            </a:lvl2pPr>
            <a:lvl3pPr marL="829345" indent="0">
              <a:buNone/>
              <a:defRPr sz="1633" b="1"/>
            </a:lvl3pPr>
            <a:lvl4pPr marL="1244019" indent="0">
              <a:buNone/>
              <a:defRPr sz="1451" b="1"/>
            </a:lvl4pPr>
            <a:lvl5pPr marL="1658692" indent="0">
              <a:buNone/>
              <a:defRPr sz="1451" b="1"/>
            </a:lvl5pPr>
            <a:lvl6pPr marL="2073365" indent="0">
              <a:buNone/>
              <a:defRPr sz="1451" b="1"/>
            </a:lvl6pPr>
            <a:lvl7pPr marL="2488037" indent="0">
              <a:buNone/>
              <a:defRPr sz="1451" b="1"/>
            </a:lvl7pPr>
            <a:lvl8pPr marL="2902709" indent="0">
              <a:buNone/>
              <a:defRPr sz="1451" b="1"/>
            </a:lvl8pPr>
            <a:lvl9pPr marL="3317382" indent="0">
              <a:buNone/>
              <a:defRPr sz="1451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358776" y="2953837"/>
            <a:ext cx="11474450" cy="320892"/>
          </a:xfrm>
          <a:solidFill>
            <a:srgbClr val="44546A"/>
          </a:solidFill>
        </p:spPr>
        <p:txBody>
          <a:bodyPr lIns="72000" rIns="72000" anchor="ctr" anchorCtr="0"/>
          <a:lstStyle>
            <a:lvl1pPr marL="0" indent="0">
              <a:buNone/>
              <a:defRPr sz="1633" b="0">
                <a:solidFill>
                  <a:schemeClr val="bg1"/>
                </a:solidFill>
                <a:latin typeface="+mj-lt"/>
              </a:defRPr>
            </a:lvl1pPr>
            <a:lvl2pPr marL="414673" indent="0">
              <a:buNone/>
              <a:defRPr sz="1814" b="1"/>
            </a:lvl2pPr>
            <a:lvl3pPr marL="829345" indent="0">
              <a:buNone/>
              <a:defRPr sz="1633" b="1"/>
            </a:lvl3pPr>
            <a:lvl4pPr marL="1244019" indent="0">
              <a:buNone/>
              <a:defRPr sz="1451" b="1"/>
            </a:lvl4pPr>
            <a:lvl5pPr marL="1658692" indent="0">
              <a:buNone/>
              <a:defRPr sz="1451" b="1"/>
            </a:lvl5pPr>
            <a:lvl6pPr marL="2073365" indent="0">
              <a:buNone/>
              <a:defRPr sz="1451" b="1"/>
            </a:lvl6pPr>
            <a:lvl7pPr marL="2488037" indent="0">
              <a:buNone/>
              <a:defRPr sz="1451" b="1"/>
            </a:lvl7pPr>
            <a:lvl8pPr marL="2902709" indent="0">
              <a:buNone/>
              <a:defRPr sz="1451" b="1"/>
            </a:lvl8pPr>
            <a:lvl9pPr marL="3317382" indent="0">
              <a:buNone/>
              <a:defRPr sz="1451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21" name="Content Placeholder 3"/>
          <p:cNvSpPr>
            <a:spLocks noGrp="1"/>
          </p:cNvSpPr>
          <p:nvPr>
            <p:ph sz="quarter" idx="17"/>
          </p:nvPr>
        </p:nvSpPr>
        <p:spPr>
          <a:xfrm>
            <a:off x="358775" y="1492249"/>
            <a:ext cx="3582001" cy="1288800"/>
          </a:xfrm>
        </p:spPr>
        <p:txBody>
          <a:bodyPr lIns="72000" rIns="7200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2" name="Content Placeholder 5"/>
          <p:cNvSpPr>
            <a:spLocks noGrp="1"/>
          </p:cNvSpPr>
          <p:nvPr>
            <p:ph sz="quarter" idx="18"/>
          </p:nvPr>
        </p:nvSpPr>
        <p:spPr>
          <a:xfrm>
            <a:off x="4303286" y="1494422"/>
            <a:ext cx="3582001" cy="1288800"/>
          </a:xfrm>
        </p:spPr>
        <p:txBody>
          <a:bodyPr lIns="72000" rIns="7200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3" name="Content Placeholder 7"/>
          <p:cNvSpPr>
            <a:spLocks noGrp="1"/>
          </p:cNvSpPr>
          <p:nvPr>
            <p:ph sz="quarter" idx="19"/>
          </p:nvPr>
        </p:nvSpPr>
        <p:spPr>
          <a:xfrm>
            <a:off x="8246554" y="1494422"/>
            <a:ext cx="3582001" cy="1288800"/>
          </a:xfrm>
        </p:spPr>
        <p:txBody>
          <a:bodyPr lIns="72000" rIns="7200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4" name="Content Placeholder 9"/>
          <p:cNvSpPr>
            <a:spLocks noGrp="1"/>
          </p:cNvSpPr>
          <p:nvPr>
            <p:ph sz="quarter" idx="20"/>
          </p:nvPr>
        </p:nvSpPr>
        <p:spPr>
          <a:xfrm>
            <a:off x="358776" y="3349594"/>
            <a:ext cx="11469600" cy="2804400"/>
          </a:xfrm>
        </p:spPr>
        <p:txBody>
          <a:bodyPr lIns="72000" rIns="7200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grpSp>
        <p:nvGrpSpPr>
          <p:cNvPr id="17" name="Group 16"/>
          <p:cNvGrpSpPr/>
          <p:nvPr userDrawn="1"/>
        </p:nvGrpSpPr>
        <p:grpSpPr>
          <a:xfrm>
            <a:off x="-2251162" y="1232510"/>
            <a:ext cx="2064994" cy="2863243"/>
            <a:chOff x="-1608931" y="1212396"/>
            <a:chExt cx="1445646" cy="3156858"/>
          </a:xfrm>
        </p:grpSpPr>
        <p:sp>
          <p:nvSpPr>
            <p:cNvPr id="18" name="TextBox 17"/>
            <p:cNvSpPr txBox="1"/>
            <p:nvPr userDrawn="1"/>
          </p:nvSpPr>
          <p:spPr>
            <a:xfrm>
              <a:off x="-1608931" y="1212396"/>
              <a:ext cx="1445646" cy="315685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r">
                <a:spcBef>
                  <a:spcPct val="0"/>
                </a:spcBef>
                <a:spcAft>
                  <a:spcPts val="181"/>
                </a:spcAft>
                <a:buFontTx/>
                <a:buNone/>
              </a:pPr>
              <a:r>
                <a:rPr lang="en-GB" altLang="da-DK" sz="907" b="1" noProof="1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ea typeface="Calibri" pitchFamily="34" charset="0"/>
                  <a:cs typeface="Arial" panose="020B0604020202020204" pitchFamily="34" charset="0"/>
                </a:rPr>
                <a:t>Text Styles </a:t>
              </a:r>
            </a:p>
            <a:p>
              <a:pPr algn="r" eaLnBrk="1" hangingPunct="1">
                <a:spcBef>
                  <a:spcPct val="0"/>
                </a:spcBef>
                <a:buFontTx/>
                <a:buNone/>
              </a:pPr>
              <a:r>
                <a:rPr lang="en-GB" altLang="da-DK" sz="907" noProof="1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ea typeface="Calibri" pitchFamily="34" charset="0"/>
                  <a:cs typeface="Arial" panose="020B0604020202020204" pitchFamily="34" charset="0"/>
                </a:rPr>
                <a:t>Use the </a:t>
              </a:r>
              <a:r>
                <a:rPr lang="en-GB" altLang="da-DK" sz="907" b="1" noProof="1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ea typeface="Calibri" pitchFamily="34" charset="0"/>
                  <a:cs typeface="Arial" panose="020B0604020202020204" pitchFamily="34" charset="0"/>
                </a:rPr>
                <a:t>TAB</a:t>
              </a:r>
              <a:r>
                <a:rPr lang="en-GB" altLang="da-DK" sz="907" noProof="1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ea typeface="Calibri" pitchFamily="34" charset="0"/>
                  <a:cs typeface="Arial" panose="020B0604020202020204" pitchFamily="34" charset="0"/>
                </a:rPr>
                <a:t> key to switch between levels </a:t>
              </a:r>
            </a:p>
            <a:p>
              <a:pPr algn="r">
                <a:spcBef>
                  <a:spcPct val="0"/>
                </a:spcBef>
                <a:buFontTx/>
                <a:buNone/>
              </a:pPr>
              <a:endParaRPr lang="en-GB" altLang="da-DK" sz="907" noProof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ea typeface="Calibri" pitchFamily="34" charset="0"/>
                <a:cs typeface="Arial" panose="020B0604020202020204" pitchFamily="34" charset="0"/>
              </a:endParaRPr>
            </a:p>
            <a:p>
              <a:pPr algn="r">
                <a:spcBef>
                  <a:spcPct val="0"/>
                </a:spcBef>
                <a:buFontTx/>
                <a:buNone/>
              </a:pPr>
              <a:r>
                <a:rPr lang="en-GB" altLang="da-DK" sz="907" noProof="1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ea typeface="Calibri" pitchFamily="34" charset="0"/>
                  <a:cs typeface="Arial" panose="020B0604020202020204" pitchFamily="34" charset="0"/>
                </a:rPr>
                <a:t>Level 1 = Regular 14 pt. </a:t>
              </a:r>
            </a:p>
            <a:p>
              <a:pPr algn="r" eaLnBrk="1" hangingPunct="1">
                <a:spcBef>
                  <a:spcPct val="0"/>
                </a:spcBef>
                <a:buFontTx/>
                <a:buNone/>
              </a:pPr>
              <a:r>
                <a:rPr lang="en-GB" altLang="da-DK" sz="907" noProof="1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ea typeface="Calibri" pitchFamily="34" charset="0"/>
                  <a:cs typeface="Arial" panose="020B0604020202020204" pitchFamily="34" charset="0"/>
                </a:rPr>
                <a:t>Level 2 = Bullets orange cross bold 14 pt. </a:t>
              </a:r>
            </a:p>
            <a:p>
              <a:pPr algn="r">
                <a:spcBef>
                  <a:spcPct val="0"/>
                </a:spcBef>
                <a:buFontTx/>
                <a:buNone/>
              </a:pPr>
              <a:r>
                <a:rPr lang="en-GB" altLang="da-DK" sz="907" noProof="1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ea typeface="Calibri" pitchFamily="34" charset="0"/>
                  <a:cs typeface="Arial" panose="020B0604020202020204" pitchFamily="34" charset="0"/>
                </a:rPr>
                <a:t>Level 3+4 = Bullets line regular</a:t>
              </a:r>
              <a:br>
                <a:rPr lang="en-GB" altLang="da-DK" sz="907" noProof="1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ea typeface="Calibri" pitchFamily="34" charset="0"/>
                  <a:cs typeface="Arial" panose="020B0604020202020204" pitchFamily="34" charset="0"/>
                </a:rPr>
              </a:br>
              <a:r>
                <a:rPr lang="en-GB" altLang="da-DK" sz="907" noProof="1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ea typeface="Calibri" pitchFamily="34" charset="0"/>
                  <a:cs typeface="Arial" panose="020B0604020202020204" pitchFamily="34" charset="0"/>
                </a:rPr>
                <a:t>12 pt.</a:t>
              </a:r>
            </a:p>
            <a:p>
              <a:pPr algn="r">
                <a:spcBef>
                  <a:spcPct val="0"/>
                </a:spcBef>
                <a:buFontTx/>
                <a:buNone/>
              </a:pPr>
              <a:endParaRPr lang="en-GB" altLang="da-DK" sz="907" noProof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ea typeface="Calibri" pitchFamily="34" charset="0"/>
                <a:cs typeface="Arial" panose="020B0604020202020204" pitchFamily="34" charset="0"/>
              </a:endParaRPr>
            </a:p>
            <a:p>
              <a:pPr algn="r">
                <a:spcBef>
                  <a:spcPct val="0"/>
                </a:spcBef>
                <a:buFontTx/>
                <a:buNone/>
              </a:pPr>
              <a:r>
                <a:rPr lang="en-GB" altLang="da-DK" sz="907" noProof="1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ea typeface="Calibri" pitchFamily="34" charset="0"/>
                  <a:cs typeface="Arial" panose="020B0604020202020204" pitchFamily="34" charset="0"/>
                </a:rPr>
                <a:t>To go back in levels, </a:t>
              </a:r>
            </a:p>
            <a:p>
              <a:pPr algn="r" eaLnBrk="1" hangingPunct="1">
                <a:spcBef>
                  <a:spcPct val="0"/>
                </a:spcBef>
                <a:buFontTx/>
                <a:buNone/>
              </a:pPr>
              <a:r>
                <a:rPr lang="en-GB" altLang="da-DK" sz="907" noProof="1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ea typeface="Calibri" pitchFamily="34" charset="0"/>
                  <a:cs typeface="Arial" panose="020B0604020202020204" pitchFamily="34" charset="0"/>
                </a:rPr>
                <a:t>Use </a:t>
              </a:r>
              <a:r>
                <a:rPr lang="en-GB" altLang="da-DK" sz="907" b="1" noProof="1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ea typeface="Calibri" pitchFamily="34" charset="0"/>
                  <a:cs typeface="Arial" panose="020B0604020202020204" pitchFamily="34" charset="0"/>
                </a:rPr>
                <a:t>SHIFT</a:t>
              </a:r>
              <a:r>
                <a:rPr lang="en-GB" altLang="da-DK" sz="907" noProof="1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ea typeface="Calibri" pitchFamily="34" charset="0"/>
                  <a:cs typeface="Arial" panose="020B0604020202020204" pitchFamily="34" charset="0"/>
                </a:rPr>
                <a:t> </a:t>
              </a:r>
              <a:r>
                <a:rPr lang="en-GB" altLang="da-DK" sz="907" b="1" noProof="1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ea typeface="Calibri" pitchFamily="34" charset="0"/>
                  <a:cs typeface="Arial" panose="020B0604020202020204" pitchFamily="34" charset="0"/>
                </a:rPr>
                <a:t>+</a:t>
              </a:r>
              <a:r>
                <a:rPr lang="en-GB" altLang="da-DK" sz="907" noProof="1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ea typeface="Calibri" pitchFamily="34" charset="0"/>
                  <a:cs typeface="Arial" panose="020B0604020202020204" pitchFamily="34" charset="0"/>
                </a:rPr>
                <a:t> </a:t>
              </a:r>
              <a:r>
                <a:rPr lang="en-GB" altLang="da-DK" sz="907" b="1" noProof="1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ea typeface="Calibri" pitchFamily="34" charset="0"/>
                  <a:cs typeface="Arial" panose="020B0604020202020204" pitchFamily="34" charset="0"/>
                </a:rPr>
                <a:t>TAB</a:t>
              </a:r>
            </a:p>
            <a:p>
              <a:pPr algn="r">
                <a:spcBef>
                  <a:spcPct val="0"/>
                </a:spcBef>
                <a:buFontTx/>
                <a:buNone/>
              </a:pPr>
              <a:endParaRPr lang="en-GB" altLang="da-DK" sz="907" noProof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ea typeface="Calibri" pitchFamily="34" charset="0"/>
                <a:cs typeface="Arial" panose="020B0604020202020204" pitchFamily="34" charset="0"/>
              </a:endParaRPr>
            </a:p>
            <a:p>
              <a:pPr algn="r">
                <a:spcBef>
                  <a:spcPct val="0"/>
                </a:spcBef>
                <a:buFontTx/>
                <a:buNone/>
              </a:pPr>
              <a:r>
                <a:rPr lang="en-GB" altLang="da-DK" sz="907" noProof="1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ea typeface="Calibri" pitchFamily="34" charset="0"/>
                  <a:cs typeface="Arial" panose="020B0604020202020204" pitchFamily="34" charset="0"/>
                </a:rPr>
                <a:t>Alternatively,</a:t>
              </a:r>
            </a:p>
            <a:p>
              <a:pPr algn="r">
                <a:spcBef>
                  <a:spcPct val="0"/>
                </a:spcBef>
                <a:buFontTx/>
                <a:buNone/>
              </a:pPr>
              <a:r>
                <a:rPr lang="en-GB" altLang="da-DK" sz="907" b="1" noProof="1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ea typeface="Calibri" pitchFamily="34" charset="0"/>
                  <a:cs typeface="Arial" panose="020B0604020202020204" pitchFamily="34" charset="0"/>
                </a:rPr>
                <a:t>Increase</a:t>
              </a:r>
              <a:r>
                <a:rPr lang="en-GB" altLang="da-DK" sz="907" noProof="1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ea typeface="Calibri" pitchFamily="34" charset="0"/>
                  <a:cs typeface="Arial" panose="020B0604020202020204" pitchFamily="34" charset="0"/>
                </a:rPr>
                <a:t> and </a:t>
              </a:r>
              <a:r>
                <a:rPr lang="en-GB" altLang="da-DK" sz="907" b="1" noProof="1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ea typeface="Calibri" pitchFamily="34" charset="0"/>
                  <a:cs typeface="Arial" panose="020B0604020202020204" pitchFamily="34" charset="0"/>
                </a:rPr>
                <a:t>Decrease</a:t>
              </a:r>
              <a:r>
                <a:rPr lang="en-GB" altLang="da-DK" sz="907" noProof="1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ea typeface="Calibri" pitchFamily="34" charset="0"/>
                  <a:cs typeface="Arial" panose="020B0604020202020204" pitchFamily="34" charset="0"/>
                </a:rPr>
                <a:t> list level</a:t>
              </a:r>
              <a:r>
                <a:rPr lang="en-GB" altLang="da-DK" sz="907" baseline="0" noProof="1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ea typeface="Calibri" pitchFamily="34" charset="0"/>
                  <a:cs typeface="Arial" panose="020B0604020202020204" pitchFamily="34" charset="0"/>
                </a:rPr>
                <a:t> c</a:t>
              </a:r>
              <a:r>
                <a:rPr lang="en-GB" altLang="da-DK" sz="907" noProof="1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ea typeface="Calibri" pitchFamily="34" charset="0"/>
                  <a:cs typeface="Arial" panose="020B0604020202020204" pitchFamily="34" charset="0"/>
                </a:rPr>
                <a:t>an be used instead</a:t>
              </a:r>
              <a:endParaRPr lang="en-GB" sz="907" dirty="0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19" name="Group 18"/>
            <p:cNvGrpSpPr/>
            <p:nvPr userDrawn="1"/>
          </p:nvGrpSpPr>
          <p:grpSpPr>
            <a:xfrm>
              <a:off x="-568097" y="3740613"/>
              <a:ext cx="404812" cy="258762"/>
              <a:chOff x="-703262" y="3839864"/>
              <a:chExt cx="404812" cy="258762"/>
            </a:xfrm>
          </p:grpSpPr>
          <p:pic>
            <p:nvPicPr>
              <p:cNvPr id="20" name="Billede 32"/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703262" y="3839864"/>
                <a:ext cx="404812" cy="25876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0" name="Rounded Rectangle 29"/>
              <p:cNvSpPr/>
              <p:nvPr userDrawn="1"/>
            </p:nvSpPr>
            <p:spPr>
              <a:xfrm>
                <a:off x="-695280" y="3869994"/>
                <a:ext cx="194424" cy="194424"/>
              </a:xfrm>
              <a:prstGeom prst="roundRect">
                <a:avLst/>
              </a:prstGeom>
              <a:noFill/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 sz="1905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0593129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s - on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 max two lines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58776" y="1113272"/>
            <a:ext cx="3582001" cy="320892"/>
          </a:xfrm>
        </p:spPr>
        <p:txBody>
          <a:bodyPr anchor="ctr" anchorCtr="0"/>
          <a:lstStyle>
            <a:lvl1pPr marL="0" indent="0">
              <a:buNone/>
              <a:defRPr sz="1633" b="0">
                <a:latin typeface="+mj-lt"/>
              </a:defRPr>
            </a:lvl1pPr>
            <a:lvl2pPr marL="414673" indent="0">
              <a:buNone/>
              <a:defRPr sz="1814" b="1"/>
            </a:lvl2pPr>
            <a:lvl3pPr marL="829345" indent="0">
              <a:buNone/>
              <a:defRPr sz="1633" b="1"/>
            </a:lvl3pPr>
            <a:lvl4pPr marL="1244019" indent="0">
              <a:buNone/>
              <a:defRPr sz="1451" b="1"/>
            </a:lvl4pPr>
            <a:lvl5pPr marL="1658692" indent="0">
              <a:buNone/>
              <a:defRPr sz="1451" b="1"/>
            </a:lvl5pPr>
            <a:lvl6pPr marL="2073365" indent="0">
              <a:buNone/>
              <a:defRPr sz="1451" b="1"/>
            </a:lvl6pPr>
            <a:lvl7pPr marL="2488037" indent="0">
              <a:buNone/>
              <a:defRPr sz="1451" b="1"/>
            </a:lvl7pPr>
            <a:lvl8pPr marL="2902709" indent="0">
              <a:buNone/>
              <a:defRPr sz="1451" b="1"/>
            </a:lvl8pPr>
            <a:lvl9pPr marL="3317382" indent="0">
              <a:buNone/>
              <a:defRPr sz="1451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358776" y="1494425"/>
            <a:ext cx="3582001" cy="1287279"/>
          </a:xfrm>
        </p:spPr>
        <p:txBody>
          <a:bodyPr/>
          <a:lstStyle>
            <a:lvl1pPr>
              <a:defRPr sz="1088"/>
            </a:lvl1pPr>
            <a:lvl2pPr>
              <a:defRPr sz="1088"/>
            </a:lvl2pPr>
            <a:lvl3pPr>
              <a:defRPr sz="1088"/>
            </a:lvl3pPr>
            <a:lvl4pPr>
              <a:defRPr sz="1088"/>
            </a:lvl4pPr>
            <a:lvl5pPr>
              <a:defRPr sz="1088"/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303286" y="1113272"/>
            <a:ext cx="3582001" cy="320892"/>
          </a:xfrm>
        </p:spPr>
        <p:txBody>
          <a:bodyPr anchor="ctr" anchorCtr="0"/>
          <a:lstStyle>
            <a:lvl1pPr marL="0" indent="0">
              <a:buNone/>
              <a:defRPr sz="1633" b="0">
                <a:latin typeface="+mj-lt"/>
              </a:defRPr>
            </a:lvl1pPr>
            <a:lvl2pPr marL="414673" indent="0">
              <a:buNone/>
              <a:defRPr sz="1814" b="1"/>
            </a:lvl2pPr>
            <a:lvl3pPr marL="829345" indent="0">
              <a:buNone/>
              <a:defRPr sz="1633" b="1"/>
            </a:lvl3pPr>
            <a:lvl4pPr marL="1244019" indent="0">
              <a:buNone/>
              <a:defRPr sz="1451" b="1"/>
            </a:lvl4pPr>
            <a:lvl5pPr marL="1658692" indent="0">
              <a:buNone/>
              <a:defRPr sz="1451" b="1"/>
            </a:lvl5pPr>
            <a:lvl6pPr marL="2073365" indent="0">
              <a:buNone/>
              <a:defRPr sz="1451" b="1"/>
            </a:lvl6pPr>
            <a:lvl7pPr marL="2488037" indent="0">
              <a:buNone/>
              <a:defRPr sz="1451" b="1"/>
            </a:lvl7pPr>
            <a:lvl8pPr marL="2902709" indent="0">
              <a:buNone/>
              <a:defRPr sz="1451" b="1"/>
            </a:lvl8pPr>
            <a:lvl9pPr marL="3317382" indent="0">
              <a:buNone/>
              <a:defRPr sz="1451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8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4303286" y="1494422"/>
            <a:ext cx="3582001" cy="1287280"/>
          </a:xfrm>
        </p:spPr>
        <p:txBody>
          <a:bodyPr/>
          <a:lstStyle>
            <a:lvl1pPr>
              <a:defRPr sz="1088"/>
            </a:lvl1pPr>
            <a:lvl2pPr>
              <a:defRPr sz="1088"/>
            </a:lvl2pPr>
            <a:lvl3pPr>
              <a:defRPr sz="1088"/>
            </a:lvl3pPr>
            <a:lvl4pPr>
              <a:defRPr sz="1088"/>
            </a:lvl4pPr>
            <a:lvl5pPr>
              <a:defRPr sz="1088"/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8246554" y="1102043"/>
            <a:ext cx="3582001" cy="320892"/>
          </a:xfrm>
        </p:spPr>
        <p:txBody>
          <a:bodyPr anchor="ctr" anchorCtr="0"/>
          <a:lstStyle>
            <a:lvl1pPr marL="0" indent="0">
              <a:buNone/>
              <a:defRPr sz="1633" b="0">
                <a:latin typeface="+mj-lt"/>
              </a:defRPr>
            </a:lvl1pPr>
            <a:lvl2pPr marL="414673" indent="0">
              <a:buNone/>
              <a:defRPr sz="1814" b="1"/>
            </a:lvl2pPr>
            <a:lvl3pPr marL="829345" indent="0">
              <a:buNone/>
              <a:defRPr sz="1633" b="1"/>
            </a:lvl3pPr>
            <a:lvl4pPr marL="1244019" indent="0">
              <a:buNone/>
              <a:defRPr sz="1451" b="1"/>
            </a:lvl4pPr>
            <a:lvl5pPr marL="1658692" indent="0">
              <a:buNone/>
              <a:defRPr sz="1451" b="1"/>
            </a:lvl5pPr>
            <a:lvl6pPr marL="2073365" indent="0">
              <a:buNone/>
              <a:defRPr sz="1451" b="1"/>
            </a:lvl6pPr>
            <a:lvl7pPr marL="2488037" indent="0">
              <a:buNone/>
              <a:defRPr sz="1451" b="1"/>
            </a:lvl7pPr>
            <a:lvl8pPr marL="2902709" indent="0">
              <a:buNone/>
              <a:defRPr sz="1451" b="1"/>
            </a:lvl8pPr>
            <a:lvl9pPr marL="3317382" indent="0">
              <a:buNone/>
              <a:defRPr sz="1451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9" name="Content Placeholder 7"/>
          <p:cNvSpPr>
            <a:spLocks noGrp="1"/>
          </p:cNvSpPr>
          <p:nvPr>
            <p:ph sz="quarter" idx="14" hasCustomPrompt="1"/>
          </p:nvPr>
        </p:nvSpPr>
        <p:spPr>
          <a:xfrm>
            <a:off x="8246554" y="1494422"/>
            <a:ext cx="3582001" cy="1287280"/>
          </a:xfrm>
        </p:spPr>
        <p:txBody>
          <a:bodyPr/>
          <a:lstStyle>
            <a:lvl1pPr>
              <a:defRPr sz="1088"/>
            </a:lvl1pPr>
            <a:lvl2pPr>
              <a:defRPr sz="1088"/>
            </a:lvl2pPr>
            <a:lvl3pPr>
              <a:defRPr sz="1088"/>
            </a:lvl3pPr>
            <a:lvl4pPr>
              <a:defRPr sz="1088"/>
            </a:lvl4pPr>
            <a:lvl5pPr>
              <a:defRPr sz="1088"/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358776" y="2953837"/>
            <a:ext cx="11474450" cy="320892"/>
          </a:xfrm>
        </p:spPr>
        <p:txBody>
          <a:bodyPr anchor="ctr" anchorCtr="0"/>
          <a:lstStyle>
            <a:lvl1pPr marL="0" indent="0">
              <a:buNone/>
              <a:defRPr sz="1633" b="0">
                <a:latin typeface="+mj-lt"/>
              </a:defRPr>
            </a:lvl1pPr>
            <a:lvl2pPr marL="414673" indent="0">
              <a:buNone/>
              <a:defRPr sz="1814" b="1"/>
            </a:lvl2pPr>
            <a:lvl3pPr marL="829345" indent="0">
              <a:buNone/>
              <a:defRPr sz="1633" b="1"/>
            </a:lvl3pPr>
            <a:lvl4pPr marL="1244019" indent="0">
              <a:buNone/>
              <a:defRPr sz="1451" b="1"/>
            </a:lvl4pPr>
            <a:lvl5pPr marL="1658692" indent="0">
              <a:buNone/>
              <a:defRPr sz="1451" b="1"/>
            </a:lvl5pPr>
            <a:lvl6pPr marL="2073365" indent="0">
              <a:buNone/>
              <a:defRPr sz="1451" b="1"/>
            </a:lvl6pPr>
            <a:lvl7pPr marL="2488037" indent="0">
              <a:buNone/>
              <a:defRPr sz="1451" b="1"/>
            </a:lvl7pPr>
            <a:lvl8pPr marL="2902709" indent="0">
              <a:buNone/>
              <a:defRPr sz="1451" b="1"/>
            </a:lvl8pPr>
            <a:lvl9pPr marL="3317382" indent="0">
              <a:buNone/>
              <a:defRPr sz="1451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5" name="Picture Placeholder 10"/>
          <p:cNvSpPr>
            <a:spLocks noGrp="1"/>
          </p:cNvSpPr>
          <p:nvPr>
            <p:ph type="pic" sz="quarter" idx="17" hasCustomPrompt="1"/>
          </p:nvPr>
        </p:nvSpPr>
        <p:spPr>
          <a:xfrm>
            <a:off x="358776" y="3349594"/>
            <a:ext cx="11474451" cy="2804400"/>
          </a:xfrm>
        </p:spPr>
        <p:txBody>
          <a:bodyPr tIns="612000" anchor="ctr" anchorCtr="0"/>
          <a:lstStyle>
            <a:lvl1pPr algn="ctr">
              <a:tabLst/>
              <a:defRPr baseline="0"/>
            </a:lvl1pPr>
          </a:lstStyle>
          <a:p>
            <a:r>
              <a:rPr lang="en-GB" noProof="0" dirty="0"/>
              <a:t>Click on icon and insert image</a:t>
            </a:r>
          </a:p>
        </p:txBody>
      </p:sp>
      <p:grpSp>
        <p:nvGrpSpPr>
          <p:cNvPr id="29" name="Group 28"/>
          <p:cNvGrpSpPr/>
          <p:nvPr userDrawn="1"/>
        </p:nvGrpSpPr>
        <p:grpSpPr>
          <a:xfrm>
            <a:off x="-2251162" y="1232510"/>
            <a:ext cx="2064994" cy="2863243"/>
            <a:chOff x="-1608931" y="1212396"/>
            <a:chExt cx="1445646" cy="3156858"/>
          </a:xfrm>
        </p:grpSpPr>
        <p:sp>
          <p:nvSpPr>
            <p:cNvPr id="30" name="TextBox 29"/>
            <p:cNvSpPr txBox="1"/>
            <p:nvPr userDrawn="1"/>
          </p:nvSpPr>
          <p:spPr>
            <a:xfrm>
              <a:off x="-1608931" y="1212396"/>
              <a:ext cx="1445646" cy="315685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r">
                <a:spcBef>
                  <a:spcPct val="0"/>
                </a:spcBef>
                <a:spcAft>
                  <a:spcPts val="181"/>
                </a:spcAft>
                <a:buFontTx/>
                <a:buNone/>
              </a:pPr>
              <a:r>
                <a:rPr lang="en-GB" altLang="da-DK" sz="907" b="1" noProof="1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ea typeface="Calibri" pitchFamily="34" charset="0"/>
                  <a:cs typeface="Arial" panose="020B0604020202020204" pitchFamily="34" charset="0"/>
                </a:rPr>
                <a:t>Text Styles </a:t>
              </a:r>
            </a:p>
            <a:p>
              <a:pPr algn="r" eaLnBrk="1" hangingPunct="1">
                <a:spcBef>
                  <a:spcPct val="0"/>
                </a:spcBef>
                <a:buFontTx/>
                <a:buNone/>
              </a:pPr>
              <a:r>
                <a:rPr lang="en-GB" altLang="da-DK" sz="907" noProof="1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ea typeface="Calibri" pitchFamily="34" charset="0"/>
                  <a:cs typeface="Arial" panose="020B0604020202020204" pitchFamily="34" charset="0"/>
                </a:rPr>
                <a:t>Use the </a:t>
              </a:r>
              <a:r>
                <a:rPr lang="en-GB" altLang="da-DK" sz="907" b="1" noProof="1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ea typeface="Calibri" pitchFamily="34" charset="0"/>
                  <a:cs typeface="Arial" panose="020B0604020202020204" pitchFamily="34" charset="0"/>
                </a:rPr>
                <a:t>TAB</a:t>
              </a:r>
              <a:r>
                <a:rPr lang="en-GB" altLang="da-DK" sz="907" noProof="1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ea typeface="Calibri" pitchFamily="34" charset="0"/>
                  <a:cs typeface="Arial" panose="020B0604020202020204" pitchFamily="34" charset="0"/>
                </a:rPr>
                <a:t> key to switch between levels </a:t>
              </a:r>
            </a:p>
            <a:p>
              <a:pPr algn="r">
                <a:spcBef>
                  <a:spcPct val="0"/>
                </a:spcBef>
                <a:buFontTx/>
                <a:buNone/>
              </a:pPr>
              <a:endParaRPr lang="en-GB" altLang="da-DK" sz="907" noProof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ea typeface="Calibri" pitchFamily="34" charset="0"/>
                <a:cs typeface="Arial" panose="020B0604020202020204" pitchFamily="34" charset="0"/>
              </a:endParaRPr>
            </a:p>
            <a:p>
              <a:pPr algn="r">
                <a:spcBef>
                  <a:spcPct val="0"/>
                </a:spcBef>
                <a:buFontTx/>
                <a:buNone/>
              </a:pPr>
              <a:r>
                <a:rPr lang="en-GB" altLang="da-DK" sz="907" noProof="1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ea typeface="Calibri" pitchFamily="34" charset="0"/>
                  <a:cs typeface="Arial" panose="020B0604020202020204" pitchFamily="34" charset="0"/>
                </a:rPr>
                <a:t>Level 1 = Regular 14 pt. </a:t>
              </a:r>
            </a:p>
            <a:p>
              <a:pPr algn="r" eaLnBrk="1" hangingPunct="1">
                <a:spcBef>
                  <a:spcPct val="0"/>
                </a:spcBef>
                <a:buFontTx/>
                <a:buNone/>
              </a:pPr>
              <a:r>
                <a:rPr lang="en-GB" altLang="da-DK" sz="907" noProof="1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ea typeface="Calibri" pitchFamily="34" charset="0"/>
                  <a:cs typeface="Arial" panose="020B0604020202020204" pitchFamily="34" charset="0"/>
                </a:rPr>
                <a:t>Level 2 = Bullets orange cross bold 14 pt. </a:t>
              </a:r>
            </a:p>
            <a:p>
              <a:pPr algn="r">
                <a:spcBef>
                  <a:spcPct val="0"/>
                </a:spcBef>
                <a:buFontTx/>
                <a:buNone/>
              </a:pPr>
              <a:r>
                <a:rPr lang="en-GB" altLang="da-DK" sz="907" noProof="1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ea typeface="Calibri" pitchFamily="34" charset="0"/>
                  <a:cs typeface="Arial" panose="020B0604020202020204" pitchFamily="34" charset="0"/>
                </a:rPr>
                <a:t>Level 3+4 = Bullets line regular</a:t>
              </a:r>
              <a:br>
                <a:rPr lang="en-GB" altLang="da-DK" sz="907" noProof="1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ea typeface="Calibri" pitchFamily="34" charset="0"/>
                  <a:cs typeface="Arial" panose="020B0604020202020204" pitchFamily="34" charset="0"/>
                </a:rPr>
              </a:br>
              <a:r>
                <a:rPr lang="en-GB" altLang="da-DK" sz="907" noProof="1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ea typeface="Calibri" pitchFamily="34" charset="0"/>
                  <a:cs typeface="Arial" panose="020B0604020202020204" pitchFamily="34" charset="0"/>
                </a:rPr>
                <a:t>12 pt.</a:t>
              </a:r>
            </a:p>
            <a:p>
              <a:pPr algn="r">
                <a:spcBef>
                  <a:spcPct val="0"/>
                </a:spcBef>
                <a:buFontTx/>
                <a:buNone/>
              </a:pPr>
              <a:endParaRPr lang="en-GB" altLang="da-DK" sz="907" noProof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ea typeface="Calibri" pitchFamily="34" charset="0"/>
                <a:cs typeface="Arial" panose="020B0604020202020204" pitchFamily="34" charset="0"/>
              </a:endParaRPr>
            </a:p>
            <a:p>
              <a:pPr algn="r">
                <a:spcBef>
                  <a:spcPct val="0"/>
                </a:spcBef>
                <a:buFontTx/>
                <a:buNone/>
              </a:pPr>
              <a:r>
                <a:rPr lang="en-GB" altLang="da-DK" sz="907" noProof="1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ea typeface="Calibri" pitchFamily="34" charset="0"/>
                  <a:cs typeface="Arial" panose="020B0604020202020204" pitchFamily="34" charset="0"/>
                </a:rPr>
                <a:t>To go back in levels, </a:t>
              </a:r>
            </a:p>
            <a:p>
              <a:pPr algn="r" eaLnBrk="1" hangingPunct="1">
                <a:spcBef>
                  <a:spcPct val="0"/>
                </a:spcBef>
                <a:buFontTx/>
                <a:buNone/>
              </a:pPr>
              <a:r>
                <a:rPr lang="en-GB" altLang="da-DK" sz="907" noProof="1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ea typeface="Calibri" pitchFamily="34" charset="0"/>
                  <a:cs typeface="Arial" panose="020B0604020202020204" pitchFamily="34" charset="0"/>
                </a:rPr>
                <a:t>Use </a:t>
              </a:r>
              <a:r>
                <a:rPr lang="en-GB" altLang="da-DK" sz="907" b="1" noProof="1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ea typeface="Calibri" pitchFamily="34" charset="0"/>
                  <a:cs typeface="Arial" panose="020B0604020202020204" pitchFamily="34" charset="0"/>
                </a:rPr>
                <a:t>SHIFT</a:t>
              </a:r>
              <a:r>
                <a:rPr lang="en-GB" altLang="da-DK" sz="907" noProof="1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ea typeface="Calibri" pitchFamily="34" charset="0"/>
                  <a:cs typeface="Arial" panose="020B0604020202020204" pitchFamily="34" charset="0"/>
                </a:rPr>
                <a:t> </a:t>
              </a:r>
              <a:r>
                <a:rPr lang="en-GB" altLang="da-DK" sz="907" b="1" noProof="1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ea typeface="Calibri" pitchFamily="34" charset="0"/>
                  <a:cs typeface="Arial" panose="020B0604020202020204" pitchFamily="34" charset="0"/>
                </a:rPr>
                <a:t>+</a:t>
              </a:r>
              <a:r>
                <a:rPr lang="en-GB" altLang="da-DK" sz="907" noProof="1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ea typeface="Calibri" pitchFamily="34" charset="0"/>
                  <a:cs typeface="Arial" panose="020B0604020202020204" pitchFamily="34" charset="0"/>
                </a:rPr>
                <a:t> </a:t>
              </a:r>
              <a:r>
                <a:rPr lang="en-GB" altLang="da-DK" sz="907" b="1" noProof="1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ea typeface="Calibri" pitchFamily="34" charset="0"/>
                  <a:cs typeface="Arial" panose="020B0604020202020204" pitchFamily="34" charset="0"/>
                </a:rPr>
                <a:t>TAB</a:t>
              </a:r>
            </a:p>
            <a:p>
              <a:pPr algn="r">
                <a:spcBef>
                  <a:spcPct val="0"/>
                </a:spcBef>
                <a:buFontTx/>
                <a:buNone/>
              </a:pPr>
              <a:endParaRPr lang="en-GB" altLang="da-DK" sz="907" noProof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ea typeface="Calibri" pitchFamily="34" charset="0"/>
                <a:cs typeface="Arial" panose="020B0604020202020204" pitchFamily="34" charset="0"/>
              </a:endParaRPr>
            </a:p>
            <a:p>
              <a:pPr algn="r">
                <a:spcBef>
                  <a:spcPct val="0"/>
                </a:spcBef>
                <a:buFontTx/>
                <a:buNone/>
              </a:pPr>
              <a:r>
                <a:rPr lang="en-GB" altLang="da-DK" sz="907" noProof="1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ea typeface="Calibri" pitchFamily="34" charset="0"/>
                  <a:cs typeface="Arial" panose="020B0604020202020204" pitchFamily="34" charset="0"/>
                </a:rPr>
                <a:t>Alternatively,</a:t>
              </a:r>
            </a:p>
            <a:p>
              <a:pPr algn="r">
                <a:spcBef>
                  <a:spcPct val="0"/>
                </a:spcBef>
                <a:buFontTx/>
                <a:buNone/>
              </a:pPr>
              <a:r>
                <a:rPr lang="en-GB" altLang="da-DK" sz="907" b="1" noProof="1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ea typeface="Calibri" pitchFamily="34" charset="0"/>
                  <a:cs typeface="Arial" panose="020B0604020202020204" pitchFamily="34" charset="0"/>
                </a:rPr>
                <a:t>Increase</a:t>
              </a:r>
              <a:r>
                <a:rPr lang="en-GB" altLang="da-DK" sz="907" noProof="1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ea typeface="Calibri" pitchFamily="34" charset="0"/>
                  <a:cs typeface="Arial" panose="020B0604020202020204" pitchFamily="34" charset="0"/>
                </a:rPr>
                <a:t> and </a:t>
              </a:r>
              <a:r>
                <a:rPr lang="en-GB" altLang="da-DK" sz="907" b="1" noProof="1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ea typeface="Calibri" pitchFamily="34" charset="0"/>
                  <a:cs typeface="Arial" panose="020B0604020202020204" pitchFamily="34" charset="0"/>
                </a:rPr>
                <a:t>Decrease</a:t>
              </a:r>
              <a:r>
                <a:rPr lang="en-GB" altLang="da-DK" sz="907" noProof="1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ea typeface="Calibri" pitchFamily="34" charset="0"/>
                  <a:cs typeface="Arial" panose="020B0604020202020204" pitchFamily="34" charset="0"/>
                </a:rPr>
                <a:t> list level</a:t>
              </a:r>
              <a:r>
                <a:rPr lang="en-GB" altLang="da-DK" sz="907" baseline="0" noProof="1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ea typeface="Calibri" pitchFamily="34" charset="0"/>
                  <a:cs typeface="Arial" panose="020B0604020202020204" pitchFamily="34" charset="0"/>
                </a:rPr>
                <a:t> c</a:t>
              </a:r>
              <a:r>
                <a:rPr lang="en-GB" altLang="da-DK" sz="907" noProof="1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ea typeface="Calibri" pitchFamily="34" charset="0"/>
                  <a:cs typeface="Arial" panose="020B0604020202020204" pitchFamily="34" charset="0"/>
                </a:rPr>
                <a:t>an be used instead</a:t>
              </a:r>
              <a:endParaRPr lang="en-GB" sz="907" dirty="0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31" name="Group 30"/>
            <p:cNvGrpSpPr/>
            <p:nvPr userDrawn="1"/>
          </p:nvGrpSpPr>
          <p:grpSpPr>
            <a:xfrm>
              <a:off x="-568097" y="3740613"/>
              <a:ext cx="404812" cy="258762"/>
              <a:chOff x="-703262" y="3839864"/>
              <a:chExt cx="404812" cy="258762"/>
            </a:xfrm>
          </p:grpSpPr>
          <p:pic>
            <p:nvPicPr>
              <p:cNvPr id="32" name="Billede 32"/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703262" y="3839864"/>
                <a:ext cx="404812" cy="25876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3" name="Rounded Rectangle 32"/>
              <p:cNvSpPr/>
              <p:nvPr userDrawn="1"/>
            </p:nvSpPr>
            <p:spPr>
              <a:xfrm>
                <a:off x="-695280" y="3869994"/>
                <a:ext cx="194424" cy="194424"/>
              </a:xfrm>
              <a:prstGeom prst="roundRect">
                <a:avLst/>
              </a:prstGeom>
              <a:noFill/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 sz="1905" dirty="0"/>
              </a:p>
            </p:txBody>
          </p:sp>
        </p:grpSp>
      </p:grpSp>
      <p:grpSp>
        <p:nvGrpSpPr>
          <p:cNvPr id="34" name="Group 33"/>
          <p:cNvGrpSpPr/>
          <p:nvPr userDrawn="1"/>
        </p:nvGrpSpPr>
        <p:grpSpPr>
          <a:xfrm>
            <a:off x="12192001" y="4112263"/>
            <a:ext cx="1946923" cy="2316138"/>
            <a:chOff x="10693401" y="2379524"/>
            <a:chExt cx="1707614" cy="2553650"/>
          </a:xfrm>
        </p:grpSpPr>
        <p:sp>
          <p:nvSpPr>
            <p:cNvPr id="35" name="Tekstboks 2"/>
            <p:cNvSpPr txBox="1"/>
            <p:nvPr/>
          </p:nvSpPr>
          <p:spPr bwMode="auto">
            <a:xfrm>
              <a:off x="10693401" y="2379524"/>
              <a:ext cx="1707614" cy="2000752"/>
            </a:xfrm>
            <a:prstGeom prst="rect">
              <a:avLst/>
            </a:prstGeom>
            <a:noFill/>
          </p:spPr>
          <p:txBody>
            <a:bodyPr wrap="square" lIns="144000" tIns="0" rIns="0" bIns="0">
              <a:spAutoFit/>
            </a:bodyPr>
            <a:lstStyle/>
            <a:p>
              <a:pPr eaLnBrk="1" hangingPunct="1">
                <a:defRPr/>
              </a:pPr>
              <a:r>
                <a:rPr lang="en-GB" sz="907" b="1" dirty="0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Insert Image </a:t>
              </a:r>
            </a:p>
            <a:p>
              <a:pPr eaLnBrk="1" hangingPunct="1">
                <a:defRPr/>
              </a:pPr>
              <a:r>
                <a:rPr lang="en-GB" sz="907" b="1" dirty="0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1. </a:t>
              </a:r>
              <a:r>
                <a:rPr lang="en-GB" sz="907" dirty="0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Click thumbnail image insertion icon in the middle </a:t>
              </a:r>
            </a:p>
            <a:p>
              <a:pPr eaLnBrk="1" hangingPunct="1">
                <a:defRPr/>
              </a:pPr>
              <a:r>
                <a:rPr lang="en-GB" sz="907" dirty="0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placeholder </a:t>
              </a:r>
            </a:p>
            <a:p>
              <a:pPr eaLnBrk="1" hangingPunct="1">
                <a:defRPr/>
              </a:pPr>
              <a:r>
                <a:rPr lang="en-GB" sz="907" b="1" dirty="0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2. </a:t>
              </a:r>
              <a:r>
                <a:rPr lang="en-GB" sz="907" dirty="0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Insert the desired picture</a:t>
              </a:r>
            </a:p>
            <a:p>
              <a:pPr eaLnBrk="1" hangingPunct="1">
                <a:defRPr/>
              </a:pPr>
              <a:r>
                <a:rPr lang="en-GB" sz="907" b="1" dirty="0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3. </a:t>
              </a:r>
              <a:r>
                <a:rPr lang="en-GB" sz="907" dirty="0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Click </a:t>
              </a:r>
              <a:r>
                <a:rPr lang="en-GB" sz="907" b="1" dirty="0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Crop</a:t>
              </a:r>
              <a:r>
                <a:rPr lang="en-GB" sz="907" dirty="0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to change </a:t>
              </a:r>
            </a:p>
            <a:p>
              <a:pPr eaLnBrk="1" hangingPunct="1">
                <a:defRPr/>
              </a:pPr>
              <a:r>
                <a:rPr lang="en-GB" sz="907" dirty="0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focus of the image / size</a:t>
              </a:r>
            </a:p>
            <a:p>
              <a:pPr eaLnBrk="1" hangingPunct="1">
                <a:defRPr/>
              </a:pPr>
              <a:r>
                <a:rPr lang="en-GB" sz="907" dirty="0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</a:p>
            <a:p>
              <a:pPr eaLnBrk="1" hangingPunct="1">
                <a:defRPr/>
              </a:pPr>
              <a:endParaRPr lang="en-GB" sz="907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eaLnBrk="1" hangingPunct="1">
                <a:defRPr/>
              </a:pPr>
              <a:endParaRPr lang="en-GB" sz="907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eaLnBrk="1" hangingPunct="1">
                <a:defRPr/>
              </a:pPr>
              <a:r>
                <a:rPr lang="en-GB" sz="907" b="1" dirty="0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4. </a:t>
              </a:r>
              <a:r>
                <a:rPr lang="en-GB" sz="907" dirty="0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If you want to scale the image to hold the </a:t>
              </a:r>
              <a:r>
                <a:rPr lang="en-GB" sz="907" b="1" dirty="0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SHIFT</a:t>
              </a:r>
              <a:r>
                <a:rPr lang="en-GB" sz="907" dirty="0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button down while dragging the corners of the image</a:t>
              </a:r>
            </a:p>
          </p:txBody>
        </p:sp>
        <p:pic>
          <p:nvPicPr>
            <p:cNvPr id="36" name="Picture 2"/>
            <p:cNvPicPr>
              <a:picLocks noChangeAspect="1" noChangeArrowheads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559"/>
            <a:stretch>
              <a:fillRect/>
            </a:stretch>
          </p:blipFill>
          <p:spPr bwMode="auto">
            <a:xfrm>
              <a:off x="10851108" y="3511750"/>
              <a:ext cx="409575" cy="3222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37" name="Gruppe 3"/>
            <p:cNvGrpSpPr>
              <a:grpSpLocks/>
            </p:cNvGrpSpPr>
            <p:nvPr userDrawn="1"/>
          </p:nvGrpSpPr>
          <p:grpSpPr bwMode="auto">
            <a:xfrm>
              <a:off x="10866751" y="4552562"/>
              <a:ext cx="320675" cy="380612"/>
              <a:chOff x="6891608" y="5855341"/>
              <a:chExt cx="252226" cy="299732"/>
            </a:xfrm>
          </p:grpSpPr>
          <p:pic>
            <p:nvPicPr>
              <p:cNvPr id="38" name="Picture 2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905144" y="5897898"/>
                <a:ext cx="238690" cy="2571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9" name="Rounded Rectangle 38"/>
              <p:cNvSpPr/>
              <p:nvPr/>
            </p:nvSpPr>
            <p:spPr bwMode="auto">
              <a:xfrm>
                <a:off x="6891608" y="5855341"/>
                <a:ext cx="157329" cy="128767"/>
              </a:xfrm>
              <a:prstGeom prst="roundRect">
                <a:avLst/>
              </a:prstGeom>
              <a:noFill/>
              <a:ln w="19050">
                <a:solidFill>
                  <a:srgbClr val="E31E3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en-GB" sz="1814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7692808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s - one Image colored headlin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 max two lines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58776" y="1113272"/>
            <a:ext cx="3582001" cy="320892"/>
          </a:xfrm>
          <a:solidFill>
            <a:srgbClr val="44546A"/>
          </a:solidFill>
        </p:spPr>
        <p:txBody>
          <a:bodyPr lIns="72000" rIns="72000" anchor="ctr" anchorCtr="0"/>
          <a:lstStyle>
            <a:lvl1pPr marL="0" indent="0">
              <a:buNone/>
              <a:defRPr sz="1633" b="0">
                <a:solidFill>
                  <a:schemeClr val="bg1"/>
                </a:solidFill>
                <a:latin typeface="+mj-lt"/>
              </a:defRPr>
            </a:lvl1pPr>
            <a:lvl2pPr marL="414673" indent="0">
              <a:buNone/>
              <a:defRPr sz="1814" b="1"/>
            </a:lvl2pPr>
            <a:lvl3pPr marL="829345" indent="0">
              <a:buNone/>
              <a:defRPr sz="1633" b="1"/>
            </a:lvl3pPr>
            <a:lvl4pPr marL="1244019" indent="0">
              <a:buNone/>
              <a:defRPr sz="1451" b="1"/>
            </a:lvl4pPr>
            <a:lvl5pPr marL="1658692" indent="0">
              <a:buNone/>
              <a:defRPr sz="1451" b="1"/>
            </a:lvl5pPr>
            <a:lvl6pPr marL="2073365" indent="0">
              <a:buNone/>
              <a:defRPr sz="1451" b="1"/>
            </a:lvl6pPr>
            <a:lvl7pPr marL="2488037" indent="0">
              <a:buNone/>
              <a:defRPr sz="1451" b="1"/>
            </a:lvl7pPr>
            <a:lvl8pPr marL="2902709" indent="0">
              <a:buNone/>
              <a:defRPr sz="1451" b="1"/>
            </a:lvl8pPr>
            <a:lvl9pPr marL="3317382" indent="0">
              <a:buNone/>
              <a:defRPr sz="1451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21" name="Content Placeholder 3"/>
          <p:cNvSpPr>
            <a:spLocks noGrp="1"/>
          </p:cNvSpPr>
          <p:nvPr>
            <p:ph sz="quarter" idx="17"/>
          </p:nvPr>
        </p:nvSpPr>
        <p:spPr>
          <a:xfrm>
            <a:off x="358775" y="1492249"/>
            <a:ext cx="3582001" cy="1288800"/>
          </a:xfrm>
        </p:spPr>
        <p:txBody>
          <a:bodyPr lIns="72000" rIns="7200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303286" y="1113272"/>
            <a:ext cx="3582001" cy="320892"/>
          </a:xfrm>
          <a:solidFill>
            <a:srgbClr val="44546A"/>
          </a:solidFill>
        </p:spPr>
        <p:txBody>
          <a:bodyPr lIns="72000" rIns="72000" anchor="ctr" anchorCtr="0"/>
          <a:lstStyle>
            <a:lvl1pPr marL="0" indent="0">
              <a:buNone/>
              <a:defRPr sz="1633" b="0">
                <a:solidFill>
                  <a:schemeClr val="bg1"/>
                </a:solidFill>
                <a:latin typeface="+mj-lt"/>
              </a:defRPr>
            </a:lvl1pPr>
            <a:lvl2pPr marL="414673" indent="0">
              <a:buNone/>
              <a:defRPr sz="1814" b="1"/>
            </a:lvl2pPr>
            <a:lvl3pPr marL="829345" indent="0">
              <a:buNone/>
              <a:defRPr sz="1633" b="1"/>
            </a:lvl3pPr>
            <a:lvl4pPr marL="1244019" indent="0">
              <a:buNone/>
              <a:defRPr sz="1451" b="1"/>
            </a:lvl4pPr>
            <a:lvl5pPr marL="1658692" indent="0">
              <a:buNone/>
              <a:defRPr sz="1451" b="1"/>
            </a:lvl5pPr>
            <a:lvl6pPr marL="2073365" indent="0">
              <a:buNone/>
              <a:defRPr sz="1451" b="1"/>
            </a:lvl6pPr>
            <a:lvl7pPr marL="2488037" indent="0">
              <a:buNone/>
              <a:defRPr sz="1451" b="1"/>
            </a:lvl7pPr>
            <a:lvl8pPr marL="2902709" indent="0">
              <a:buNone/>
              <a:defRPr sz="1451" b="1"/>
            </a:lvl8pPr>
            <a:lvl9pPr marL="3317382" indent="0">
              <a:buNone/>
              <a:defRPr sz="1451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22" name="Content Placeholder 5"/>
          <p:cNvSpPr>
            <a:spLocks noGrp="1"/>
          </p:cNvSpPr>
          <p:nvPr>
            <p:ph sz="quarter" idx="18"/>
          </p:nvPr>
        </p:nvSpPr>
        <p:spPr>
          <a:xfrm>
            <a:off x="4303286" y="1494422"/>
            <a:ext cx="3582001" cy="1288800"/>
          </a:xfrm>
        </p:spPr>
        <p:txBody>
          <a:bodyPr lIns="72000" rIns="7200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8246554" y="1102043"/>
            <a:ext cx="3582001" cy="320892"/>
          </a:xfrm>
          <a:solidFill>
            <a:srgbClr val="44546A"/>
          </a:solidFill>
        </p:spPr>
        <p:txBody>
          <a:bodyPr lIns="72000" rIns="72000" anchor="ctr" anchorCtr="0"/>
          <a:lstStyle>
            <a:lvl1pPr marL="0" indent="0">
              <a:buNone/>
              <a:defRPr sz="1633" b="0">
                <a:solidFill>
                  <a:schemeClr val="bg1"/>
                </a:solidFill>
                <a:latin typeface="+mj-lt"/>
              </a:defRPr>
            </a:lvl1pPr>
            <a:lvl2pPr marL="414673" indent="0">
              <a:buNone/>
              <a:defRPr sz="1814" b="1"/>
            </a:lvl2pPr>
            <a:lvl3pPr marL="829345" indent="0">
              <a:buNone/>
              <a:defRPr sz="1633" b="1"/>
            </a:lvl3pPr>
            <a:lvl4pPr marL="1244019" indent="0">
              <a:buNone/>
              <a:defRPr sz="1451" b="1"/>
            </a:lvl4pPr>
            <a:lvl5pPr marL="1658692" indent="0">
              <a:buNone/>
              <a:defRPr sz="1451" b="1"/>
            </a:lvl5pPr>
            <a:lvl6pPr marL="2073365" indent="0">
              <a:buNone/>
              <a:defRPr sz="1451" b="1"/>
            </a:lvl6pPr>
            <a:lvl7pPr marL="2488037" indent="0">
              <a:buNone/>
              <a:defRPr sz="1451" b="1"/>
            </a:lvl7pPr>
            <a:lvl8pPr marL="2902709" indent="0">
              <a:buNone/>
              <a:defRPr sz="1451" b="1"/>
            </a:lvl8pPr>
            <a:lvl9pPr marL="3317382" indent="0">
              <a:buNone/>
              <a:defRPr sz="1451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23" name="Content Placeholder 7"/>
          <p:cNvSpPr>
            <a:spLocks noGrp="1"/>
          </p:cNvSpPr>
          <p:nvPr>
            <p:ph sz="quarter" idx="19"/>
          </p:nvPr>
        </p:nvSpPr>
        <p:spPr>
          <a:xfrm>
            <a:off x="8246554" y="1494422"/>
            <a:ext cx="3582001" cy="1288800"/>
          </a:xfrm>
        </p:spPr>
        <p:txBody>
          <a:bodyPr lIns="72000" rIns="7200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358776" y="2953837"/>
            <a:ext cx="11474450" cy="320892"/>
          </a:xfrm>
          <a:solidFill>
            <a:srgbClr val="44546A"/>
          </a:solidFill>
        </p:spPr>
        <p:txBody>
          <a:bodyPr lIns="72000" rIns="72000" anchor="ctr" anchorCtr="0"/>
          <a:lstStyle>
            <a:lvl1pPr marL="0" indent="0">
              <a:buNone/>
              <a:defRPr sz="1633" b="0">
                <a:solidFill>
                  <a:schemeClr val="bg1"/>
                </a:solidFill>
                <a:latin typeface="+mj-lt"/>
              </a:defRPr>
            </a:lvl1pPr>
            <a:lvl2pPr marL="414673" indent="0">
              <a:buNone/>
              <a:defRPr sz="1814" b="1"/>
            </a:lvl2pPr>
            <a:lvl3pPr marL="829345" indent="0">
              <a:buNone/>
              <a:defRPr sz="1633" b="1"/>
            </a:lvl3pPr>
            <a:lvl4pPr marL="1244019" indent="0">
              <a:buNone/>
              <a:defRPr sz="1451" b="1"/>
            </a:lvl4pPr>
            <a:lvl5pPr marL="1658692" indent="0">
              <a:buNone/>
              <a:defRPr sz="1451" b="1"/>
            </a:lvl5pPr>
            <a:lvl6pPr marL="2073365" indent="0">
              <a:buNone/>
              <a:defRPr sz="1451" b="1"/>
            </a:lvl6pPr>
            <a:lvl7pPr marL="2488037" indent="0">
              <a:buNone/>
              <a:defRPr sz="1451" b="1"/>
            </a:lvl7pPr>
            <a:lvl8pPr marL="2902709" indent="0">
              <a:buNone/>
              <a:defRPr sz="1451" b="1"/>
            </a:lvl8pPr>
            <a:lvl9pPr marL="3317382" indent="0">
              <a:buNone/>
              <a:defRPr sz="1451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25" name="Picture Placeholder 9"/>
          <p:cNvSpPr>
            <a:spLocks noGrp="1"/>
          </p:cNvSpPr>
          <p:nvPr>
            <p:ph type="pic" sz="quarter" idx="20" hasCustomPrompt="1"/>
          </p:nvPr>
        </p:nvSpPr>
        <p:spPr>
          <a:xfrm>
            <a:off x="358776" y="3349594"/>
            <a:ext cx="11474451" cy="2804400"/>
          </a:xfrm>
        </p:spPr>
        <p:txBody>
          <a:bodyPr tIns="612000" anchor="ctr" anchorCtr="0"/>
          <a:lstStyle>
            <a:lvl1pPr algn="ctr">
              <a:tabLst/>
              <a:defRPr baseline="0"/>
            </a:lvl1pPr>
          </a:lstStyle>
          <a:p>
            <a:r>
              <a:rPr lang="en-GB" noProof="0" dirty="0"/>
              <a:t>Click on icon and insert image</a:t>
            </a:r>
          </a:p>
        </p:txBody>
      </p:sp>
      <p:grpSp>
        <p:nvGrpSpPr>
          <p:cNvPr id="36" name="Group 35"/>
          <p:cNvGrpSpPr/>
          <p:nvPr userDrawn="1"/>
        </p:nvGrpSpPr>
        <p:grpSpPr>
          <a:xfrm>
            <a:off x="-2251162" y="1232510"/>
            <a:ext cx="2064994" cy="2863243"/>
            <a:chOff x="-1608931" y="1212396"/>
            <a:chExt cx="1445646" cy="3156858"/>
          </a:xfrm>
        </p:grpSpPr>
        <p:sp>
          <p:nvSpPr>
            <p:cNvPr id="37" name="TextBox 36"/>
            <p:cNvSpPr txBox="1"/>
            <p:nvPr userDrawn="1"/>
          </p:nvSpPr>
          <p:spPr>
            <a:xfrm>
              <a:off x="-1608931" y="1212396"/>
              <a:ext cx="1445646" cy="315685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r">
                <a:spcBef>
                  <a:spcPct val="0"/>
                </a:spcBef>
                <a:spcAft>
                  <a:spcPts val="181"/>
                </a:spcAft>
                <a:buFontTx/>
                <a:buNone/>
              </a:pPr>
              <a:r>
                <a:rPr lang="en-GB" altLang="da-DK" sz="907" b="1" noProof="1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ea typeface="Calibri" pitchFamily="34" charset="0"/>
                  <a:cs typeface="Arial" panose="020B0604020202020204" pitchFamily="34" charset="0"/>
                </a:rPr>
                <a:t>Text Styles </a:t>
              </a:r>
            </a:p>
            <a:p>
              <a:pPr algn="r" eaLnBrk="1" hangingPunct="1">
                <a:spcBef>
                  <a:spcPct val="0"/>
                </a:spcBef>
                <a:buFontTx/>
                <a:buNone/>
              </a:pPr>
              <a:r>
                <a:rPr lang="en-GB" altLang="da-DK" sz="907" noProof="1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ea typeface="Calibri" pitchFamily="34" charset="0"/>
                  <a:cs typeface="Arial" panose="020B0604020202020204" pitchFamily="34" charset="0"/>
                </a:rPr>
                <a:t>Use the </a:t>
              </a:r>
              <a:r>
                <a:rPr lang="en-GB" altLang="da-DK" sz="907" b="1" noProof="1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ea typeface="Calibri" pitchFamily="34" charset="0"/>
                  <a:cs typeface="Arial" panose="020B0604020202020204" pitchFamily="34" charset="0"/>
                </a:rPr>
                <a:t>TAB</a:t>
              </a:r>
              <a:r>
                <a:rPr lang="en-GB" altLang="da-DK" sz="907" noProof="1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ea typeface="Calibri" pitchFamily="34" charset="0"/>
                  <a:cs typeface="Arial" panose="020B0604020202020204" pitchFamily="34" charset="0"/>
                </a:rPr>
                <a:t> key to switch between levels </a:t>
              </a:r>
            </a:p>
            <a:p>
              <a:pPr algn="r">
                <a:spcBef>
                  <a:spcPct val="0"/>
                </a:spcBef>
                <a:buFontTx/>
                <a:buNone/>
              </a:pPr>
              <a:endParaRPr lang="en-GB" altLang="da-DK" sz="907" noProof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ea typeface="Calibri" pitchFamily="34" charset="0"/>
                <a:cs typeface="Arial" panose="020B0604020202020204" pitchFamily="34" charset="0"/>
              </a:endParaRPr>
            </a:p>
            <a:p>
              <a:pPr algn="r">
                <a:spcBef>
                  <a:spcPct val="0"/>
                </a:spcBef>
                <a:buFontTx/>
                <a:buNone/>
              </a:pPr>
              <a:r>
                <a:rPr lang="en-GB" altLang="da-DK" sz="907" noProof="1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ea typeface="Calibri" pitchFamily="34" charset="0"/>
                  <a:cs typeface="Arial" panose="020B0604020202020204" pitchFamily="34" charset="0"/>
                </a:rPr>
                <a:t>Level 1 = Regular 14 pt. </a:t>
              </a:r>
            </a:p>
            <a:p>
              <a:pPr algn="r" eaLnBrk="1" hangingPunct="1">
                <a:spcBef>
                  <a:spcPct val="0"/>
                </a:spcBef>
                <a:buFontTx/>
                <a:buNone/>
              </a:pPr>
              <a:r>
                <a:rPr lang="en-GB" altLang="da-DK" sz="907" noProof="1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ea typeface="Calibri" pitchFamily="34" charset="0"/>
                  <a:cs typeface="Arial" panose="020B0604020202020204" pitchFamily="34" charset="0"/>
                </a:rPr>
                <a:t>Level 2 = Bullets orange cross bold 14 pt. </a:t>
              </a:r>
            </a:p>
            <a:p>
              <a:pPr algn="r">
                <a:spcBef>
                  <a:spcPct val="0"/>
                </a:spcBef>
                <a:buFontTx/>
                <a:buNone/>
              </a:pPr>
              <a:r>
                <a:rPr lang="en-GB" altLang="da-DK" sz="907" noProof="1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ea typeface="Calibri" pitchFamily="34" charset="0"/>
                  <a:cs typeface="Arial" panose="020B0604020202020204" pitchFamily="34" charset="0"/>
                </a:rPr>
                <a:t>Level 3+4 = Bullets line regular</a:t>
              </a:r>
              <a:br>
                <a:rPr lang="en-GB" altLang="da-DK" sz="907" noProof="1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ea typeface="Calibri" pitchFamily="34" charset="0"/>
                  <a:cs typeface="Arial" panose="020B0604020202020204" pitchFamily="34" charset="0"/>
                </a:rPr>
              </a:br>
              <a:r>
                <a:rPr lang="en-GB" altLang="da-DK" sz="907" noProof="1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ea typeface="Calibri" pitchFamily="34" charset="0"/>
                  <a:cs typeface="Arial" panose="020B0604020202020204" pitchFamily="34" charset="0"/>
                </a:rPr>
                <a:t>12 pt.</a:t>
              </a:r>
            </a:p>
            <a:p>
              <a:pPr algn="r">
                <a:spcBef>
                  <a:spcPct val="0"/>
                </a:spcBef>
                <a:buFontTx/>
                <a:buNone/>
              </a:pPr>
              <a:endParaRPr lang="en-GB" altLang="da-DK" sz="907" noProof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ea typeface="Calibri" pitchFamily="34" charset="0"/>
                <a:cs typeface="Arial" panose="020B0604020202020204" pitchFamily="34" charset="0"/>
              </a:endParaRPr>
            </a:p>
            <a:p>
              <a:pPr algn="r">
                <a:spcBef>
                  <a:spcPct val="0"/>
                </a:spcBef>
                <a:buFontTx/>
                <a:buNone/>
              </a:pPr>
              <a:r>
                <a:rPr lang="en-GB" altLang="da-DK" sz="907" noProof="1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ea typeface="Calibri" pitchFamily="34" charset="0"/>
                  <a:cs typeface="Arial" panose="020B0604020202020204" pitchFamily="34" charset="0"/>
                </a:rPr>
                <a:t>To go back in levels, </a:t>
              </a:r>
            </a:p>
            <a:p>
              <a:pPr algn="r" eaLnBrk="1" hangingPunct="1">
                <a:spcBef>
                  <a:spcPct val="0"/>
                </a:spcBef>
                <a:buFontTx/>
                <a:buNone/>
              </a:pPr>
              <a:r>
                <a:rPr lang="en-GB" altLang="da-DK" sz="907" noProof="1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ea typeface="Calibri" pitchFamily="34" charset="0"/>
                  <a:cs typeface="Arial" panose="020B0604020202020204" pitchFamily="34" charset="0"/>
                </a:rPr>
                <a:t>Use </a:t>
              </a:r>
              <a:r>
                <a:rPr lang="en-GB" altLang="da-DK" sz="907" b="1" noProof="1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ea typeface="Calibri" pitchFamily="34" charset="0"/>
                  <a:cs typeface="Arial" panose="020B0604020202020204" pitchFamily="34" charset="0"/>
                </a:rPr>
                <a:t>SHIFT</a:t>
              </a:r>
              <a:r>
                <a:rPr lang="en-GB" altLang="da-DK" sz="907" noProof="1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ea typeface="Calibri" pitchFamily="34" charset="0"/>
                  <a:cs typeface="Arial" panose="020B0604020202020204" pitchFamily="34" charset="0"/>
                </a:rPr>
                <a:t> </a:t>
              </a:r>
              <a:r>
                <a:rPr lang="en-GB" altLang="da-DK" sz="907" b="1" noProof="1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ea typeface="Calibri" pitchFamily="34" charset="0"/>
                  <a:cs typeface="Arial" panose="020B0604020202020204" pitchFamily="34" charset="0"/>
                </a:rPr>
                <a:t>+</a:t>
              </a:r>
              <a:r>
                <a:rPr lang="en-GB" altLang="da-DK" sz="907" noProof="1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ea typeface="Calibri" pitchFamily="34" charset="0"/>
                  <a:cs typeface="Arial" panose="020B0604020202020204" pitchFamily="34" charset="0"/>
                </a:rPr>
                <a:t> </a:t>
              </a:r>
              <a:r>
                <a:rPr lang="en-GB" altLang="da-DK" sz="907" b="1" noProof="1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ea typeface="Calibri" pitchFamily="34" charset="0"/>
                  <a:cs typeface="Arial" panose="020B0604020202020204" pitchFamily="34" charset="0"/>
                </a:rPr>
                <a:t>TAB</a:t>
              </a:r>
            </a:p>
            <a:p>
              <a:pPr algn="r">
                <a:spcBef>
                  <a:spcPct val="0"/>
                </a:spcBef>
                <a:buFontTx/>
                <a:buNone/>
              </a:pPr>
              <a:endParaRPr lang="en-GB" altLang="da-DK" sz="907" noProof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ea typeface="Calibri" pitchFamily="34" charset="0"/>
                <a:cs typeface="Arial" panose="020B0604020202020204" pitchFamily="34" charset="0"/>
              </a:endParaRPr>
            </a:p>
            <a:p>
              <a:pPr algn="r">
                <a:spcBef>
                  <a:spcPct val="0"/>
                </a:spcBef>
                <a:buFontTx/>
                <a:buNone/>
              </a:pPr>
              <a:r>
                <a:rPr lang="en-GB" altLang="da-DK" sz="907" noProof="1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ea typeface="Calibri" pitchFamily="34" charset="0"/>
                  <a:cs typeface="Arial" panose="020B0604020202020204" pitchFamily="34" charset="0"/>
                </a:rPr>
                <a:t>Alternatively,</a:t>
              </a:r>
            </a:p>
            <a:p>
              <a:pPr algn="r">
                <a:spcBef>
                  <a:spcPct val="0"/>
                </a:spcBef>
                <a:buFontTx/>
                <a:buNone/>
              </a:pPr>
              <a:r>
                <a:rPr lang="en-GB" altLang="da-DK" sz="907" b="1" noProof="1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ea typeface="Calibri" pitchFamily="34" charset="0"/>
                  <a:cs typeface="Arial" panose="020B0604020202020204" pitchFamily="34" charset="0"/>
                </a:rPr>
                <a:t>Increase</a:t>
              </a:r>
              <a:r>
                <a:rPr lang="en-GB" altLang="da-DK" sz="907" noProof="1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ea typeface="Calibri" pitchFamily="34" charset="0"/>
                  <a:cs typeface="Arial" panose="020B0604020202020204" pitchFamily="34" charset="0"/>
                </a:rPr>
                <a:t> and </a:t>
              </a:r>
              <a:r>
                <a:rPr lang="en-GB" altLang="da-DK" sz="907" b="1" noProof="1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ea typeface="Calibri" pitchFamily="34" charset="0"/>
                  <a:cs typeface="Arial" panose="020B0604020202020204" pitchFamily="34" charset="0"/>
                </a:rPr>
                <a:t>Decrease</a:t>
              </a:r>
              <a:r>
                <a:rPr lang="en-GB" altLang="da-DK" sz="907" noProof="1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ea typeface="Calibri" pitchFamily="34" charset="0"/>
                  <a:cs typeface="Arial" panose="020B0604020202020204" pitchFamily="34" charset="0"/>
                </a:rPr>
                <a:t> list level</a:t>
              </a:r>
              <a:r>
                <a:rPr lang="en-GB" altLang="da-DK" sz="907" baseline="0" noProof="1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ea typeface="Calibri" pitchFamily="34" charset="0"/>
                  <a:cs typeface="Arial" panose="020B0604020202020204" pitchFamily="34" charset="0"/>
                </a:rPr>
                <a:t> c</a:t>
              </a:r>
              <a:r>
                <a:rPr lang="en-GB" altLang="da-DK" sz="907" noProof="1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ea typeface="Calibri" pitchFamily="34" charset="0"/>
                  <a:cs typeface="Arial" panose="020B0604020202020204" pitchFamily="34" charset="0"/>
                </a:rPr>
                <a:t>an be used instead</a:t>
              </a:r>
              <a:endParaRPr lang="en-GB" sz="907" dirty="0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38" name="Group 37"/>
            <p:cNvGrpSpPr/>
            <p:nvPr userDrawn="1"/>
          </p:nvGrpSpPr>
          <p:grpSpPr>
            <a:xfrm>
              <a:off x="-568097" y="3740613"/>
              <a:ext cx="404812" cy="258762"/>
              <a:chOff x="-703262" y="3839864"/>
              <a:chExt cx="404812" cy="258762"/>
            </a:xfrm>
          </p:grpSpPr>
          <p:pic>
            <p:nvPicPr>
              <p:cNvPr id="39" name="Billede 32"/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703262" y="3839864"/>
                <a:ext cx="404812" cy="25876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0" name="Rounded Rectangle 39"/>
              <p:cNvSpPr/>
              <p:nvPr userDrawn="1"/>
            </p:nvSpPr>
            <p:spPr>
              <a:xfrm>
                <a:off x="-695280" y="3869994"/>
                <a:ext cx="194424" cy="194424"/>
              </a:xfrm>
              <a:prstGeom prst="roundRect">
                <a:avLst/>
              </a:prstGeom>
              <a:noFill/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 sz="1905" dirty="0"/>
              </a:p>
            </p:txBody>
          </p:sp>
        </p:grpSp>
      </p:grpSp>
      <p:grpSp>
        <p:nvGrpSpPr>
          <p:cNvPr id="41" name="Group 40"/>
          <p:cNvGrpSpPr/>
          <p:nvPr userDrawn="1"/>
        </p:nvGrpSpPr>
        <p:grpSpPr>
          <a:xfrm>
            <a:off x="12192001" y="4112263"/>
            <a:ext cx="1946923" cy="2316138"/>
            <a:chOff x="10693401" y="2379524"/>
            <a:chExt cx="1707614" cy="2553650"/>
          </a:xfrm>
        </p:grpSpPr>
        <p:sp>
          <p:nvSpPr>
            <p:cNvPr id="42" name="Tekstboks 2"/>
            <p:cNvSpPr txBox="1"/>
            <p:nvPr/>
          </p:nvSpPr>
          <p:spPr bwMode="auto">
            <a:xfrm>
              <a:off x="10693401" y="2379524"/>
              <a:ext cx="1707614" cy="2000752"/>
            </a:xfrm>
            <a:prstGeom prst="rect">
              <a:avLst/>
            </a:prstGeom>
            <a:noFill/>
          </p:spPr>
          <p:txBody>
            <a:bodyPr wrap="square" lIns="144000" tIns="0" rIns="0" bIns="0">
              <a:spAutoFit/>
            </a:bodyPr>
            <a:lstStyle/>
            <a:p>
              <a:pPr eaLnBrk="1" hangingPunct="1">
                <a:defRPr/>
              </a:pPr>
              <a:r>
                <a:rPr lang="en-GB" sz="907" b="1" dirty="0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Insert Image </a:t>
              </a:r>
            </a:p>
            <a:p>
              <a:pPr eaLnBrk="1" hangingPunct="1">
                <a:defRPr/>
              </a:pPr>
              <a:r>
                <a:rPr lang="en-GB" sz="907" b="1" dirty="0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1. </a:t>
              </a:r>
              <a:r>
                <a:rPr lang="en-GB" sz="907" dirty="0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Click thumbnail image insertion icon in the middle </a:t>
              </a:r>
            </a:p>
            <a:p>
              <a:pPr eaLnBrk="1" hangingPunct="1">
                <a:defRPr/>
              </a:pPr>
              <a:r>
                <a:rPr lang="en-GB" sz="907" dirty="0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placeholder </a:t>
              </a:r>
            </a:p>
            <a:p>
              <a:pPr eaLnBrk="1" hangingPunct="1">
                <a:defRPr/>
              </a:pPr>
              <a:r>
                <a:rPr lang="en-GB" sz="907" b="1" dirty="0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2. </a:t>
              </a:r>
              <a:r>
                <a:rPr lang="en-GB" sz="907" dirty="0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Insert the desired picture</a:t>
              </a:r>
            </a:p>
            <a:p>
              <a:pPr eaLnBrk="1" hangingPunct="1">
                <a:defRPr/>
              </a:pPr>
              <a:r>
                <a:rPr lang="en-GB" sz="907" b="1" dirty="0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3. </a:t>
              </a:r>
              <a:r>
                <a:rPr lang="en-GB" sz="907" dirty="0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Click </a:t>
              </a:r>
              <a:r>
                <a:rPr lang="en-GB" sz="907" b="1" dirty="0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Crop</a:t>
              </a:r>
              <a:r>
                <a:rPr lang="en-GB" sz="907" dirty="0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to change </a:t>
              </a:r>
            </a:p>
            <a:p>
              <a:pPr eaLnBrk="1" hangingPunct="1">
                <a:defRPr/>
              </a:pPr>
              <a:r>
                <a:rPr lang="en-GB" sz="907" dirty="0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focus of the image / size</a:t>
              </a:r>
            </a:p>
            <a:p>
              <a:pPr eaLnBrk="1" hangingPunct="1">
                <a:defRPr/>
              </a:pPr>
              <a:r>
                <a:rPr lang="en-GB" sz="907" dirty="0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</a:p>
            <a:p>
              <a:pPr eaLnBrk="1" hangingPunct="1">
                <a:defRPr/>
              </a:pPr>
              <a:endParaRPr lang="en-GB" sz="907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eaLnBrk="1" hangingPunct="1">
                <a:defRPr/>
              </a:pPr>
              <a:endParaRPr lang="en-GB" sz="907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eaLnBrk="1" hangingPunct="1">
                <a:defRPr/>
              </a:pPr>
              <a:r>
                <a:rPr lang="en-GB" sz="907" b="1" dirty="0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4. </a:t>
              </a:r>
              <a:r>
                <a:rPr lang="en-GB" sz="907" dirty="0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If you want to scale the image to hold the </a:t>
              </a:r>
              <a:r>
                <a:rPr lang="en-GB" sz="907" b="1" dirty="0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SHIFT</a:t>
              </a:r>
              <a:r>
                <a:rPr lang="en-GB" sz="907" dirty="0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button down while dragging the corners of the image</a:t>
              </a:r>
            </a:p>
          </p:txBody>
        </p:sp>
        <p:pic>
          <p:nvPicPr>
            <p:cNvPr id="43" name="Picture 2"/>
            <p:cNvPicPr>
              <a:picLocks noChangeAspect="1" noChangeArrowheads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559"/>
            <a:stretch>
              <a:fillRect/>
            </a:stretch>
          </p:blipFill>
          <p:spPr bwMode="auto">
            <a:xfrm>
              <a:off x="10851108" y="3511750"/>
              <a:ext cx="409575" cy="3222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44" name="Gruppe 3"/>
            <p:cNvGrpSpPr>
              <a:grpSpLocks/>
            </p:cNvGrpSpPr>
            <p:nvPr userDrawn="1"/>
          </p:nvGrpSpPr>
          <p:grpSpPr bwMode="auto">
            <a:xfrm>
              <a:off x="10866751" y="4552562"/>
              <a:ext cx="320675" cy="380612"/>
              <a:chOff x="6891608" y="5855341"/>
              <a:chExt cx="252226" cy="299732"/>
            </a:xfrm>
          </p:grpSpPr>
          <p:pic>
            <p:nvPicPr>
              <p:cNvPr id="45" name="Picture 2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905144" y="5897898"/>
                <a:ext cx="238690" cy="2571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6" name="Rounded Rectangle 45"/>
              <p:cNvSpPr/>
              <p:nvPr/>
            </p:nvSpPr>
            <p:spPr bwMode="auto">
              <a:xfrm>
                <a:off x="6891608" y="5855341"/>
                <a:ext cx="157329" cy="128767"/>
              </a:xfrm>
              <a:prstGeom prst="roundRect">
                <a:avLst/>
              </a:prstGeom>
              <a:noFill/>
              <a:ln w="19050">
                <a:solidFill>
                  <a:srgbClr val="E31E3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en-GB" sz="1814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372728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III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3657600" y="0"/>
            <a:ext cx="8532000" cy="6858000"/>
          </a:xfrm>
        </p:spPr>
        <p:txBody>
          <a:bodyPr lIns="3096000" tIns="612000" anchor="ctr" anchorCtr="0"/>
          <a:lstStyle>
            <a:lvl1pPr algn="l">
              <a:tabLst/>
              <a:defRPr baseline="0"/>
            </a:lvl1pPr>
          </a:lstStyle>
          <a:p>
            <a:r>
              <a:rPr lang="en-GB" noProof="0"/>
              <a:t>Click on icon and insert image</a:t>
            </a:r>
          </a:p>
        </p:txBody>
      </p:sp>
      <p:sp>
        <p:nvSpPr>
          <p:cNvPr id="13" name="Text Placeholder blå trekant"/>
          <p:cNvSpPr>
            <a:spLocks noGrp="1"/>
          </p:cNvSpPr>
          <p:nvPr>
            <p:ph type="body" sz="quarter" idx="22" hasCustomPrompt="1"/>
          </p:nvPr>
        </p:nvSpPr>
        <p:spPr>
          <a:xfrm>
            <a:off x="0" y="0"/>
            <a:ext cx="7689600" cy="6861600"/>
          </a:xfrm>
          <a:custGeom>
            <a:avLst/>
            <a:gdLst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7689600 w 7689600"/>
              <a:gd name="connsiteY2" fmla="*/ 6858000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7689600 w 7689600"/>
              <a:gd name="connsiteY2" fmla="*/ 6858000 h 6858000"/>
              <a:gd name="connsiteX3" fmla="*/ 3724275 w 7689600"/>
              <a:gd name="connsiteY3" fmla="*/ 6848475 h 6858000"/>
              <a:gd name="connsiteX4" fmla="*/ 0 w 7689600"/>
              <a:gd name="connsiteY4" fmla="*/ 6858000 h 6858000"/>
              <a:gd name="connsiteX5" fmla="*/ 0 w 7689600"/>
              <a:gd name="connsiteY5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3724275 w 7689600"/>
              <a:gd name="connsiteY2" fmla="*/ 6848475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  <a:gd name="connsiteX0" fmla="*/ 0 w 7689600"/>
              <a:gd name="connsiteY0" fmla="*/ 0 h 6858000"/>
              <a:gd name="connsiteX1" fmla="*/ 7689600 w 7689600"/>
              <a:gd name="connsiteY1" fmla="*/ 0 h 6858000"/>
              <a:gd name="connsiteX2" fmla="*/ 3717774 w 7689600"/>
              <a:gd name="connsiteY2" fmla="*/ 6854976 h 6858000"/>
              <a:gd name="connsiteX3" fmla="*/ 0 w 7689600"/>
              <a:gd name="connsiteY3" fmla="*/ 6858000 h 6858000"/>
              <a:gd name="connsiteX4" fmla="*/ 0 w 76896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89600" h="6858000">
                <a:moveTo>
                  <a:pt x="0" y="0"/>
                </a:moveTo>
                <a:lnTo>
                  <a:pt x="7689600" y="0"/>
                </a:lnTo>
                <a:lnTo>
                  <a:pt x="3717774" y="6854976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/>
          <a:lstStyle>
            <a:lvl1pPr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/>
              <a:t>.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8774" y="831881"/>
            <a:ext cx="6013150" cy="972152"/>
          </a:xfrm>
        </p:spPr>
        <p:txBody>
          <a:bodyPr anchor="b" anchorCtr="0"/>
          <a:lstStyle>
            <a:lvl1pPr algn="l">
              <a:defRPr sz="3600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/>
              <a:t>Click to add 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58774" y="1949504"/>
            <a:ext cx="5503010" cy="864766"/>
          </a:xfrm>
        </p:spPr>
        <p:txBody>
          <a:bodyPr/>
          <a:lstStyle>
            <a:lvl1pPr marL="0" indent="0" algn="l">
              <a:buNone/>
              <a:defRPr sz="16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add editor name</a:t>
            </a:r>
          </a:p>
        </p:txBody>
      </p:sp>
      <p:sp>
        <p:nvSpPr>
          <p:cNvPr id="17" name="Date Placeholder 16"/>
          <p:cNvSpPr>
            <a:spLocks noGrp="1"/>
          </p:cNvSpPr>
          <p:nvPr>
            <p:ph type="dt" sz="half" idx="15"/>
          </p:nvPr>
        </p:nvSpPr>
        <p:spPr>
          <a:xfrm>
            <a:off x="4316218" y="6382053"/>
            <a:ext cx="2572949" cy="184063"/>
          </a:xfrm>
        </p:spPr>
        <p:txBody>
          <a:bodyPr anchor="b" anchorCtr="0"/>
          <a:lstStyle>
            <a:lvl1pPr>
              <a:defRPr sz="950">
                <a:solidFill>
                  <a:schemeClr val="bg1"/>
                </a:solidFill>
              </a:defRPr>
            </a:lvl1pPr>
          </a:lstStyle>
          <a:p>
            <a:fld id="{32B0E380-85CC-499D-9724-A060ADF4567E}" type="datetime4">
              <a:rPr lang="en-GB" noProof="0" smtClean="0"/>
              <a:t>04 December 2018</a:t>
            </a:fld>
            <a:endParaRPr lang="en-GB" noProof="0"/>
          </a:p>
        </p:txBody>
      </p:sp>
      <p:sp>
        <p:nvSpPr>
          <p:cNvPr id="18" name="Footer Placeholder 17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9" name="Slide Number Placeholder 18" hidden="1"/>
          <p:cNvSpPr>
            <a:spLocks noGrp="1"/>
          </p:cNvSpPr>
          <p:nvPr>
            <p:ph type="sldNum" sz="quarter" idx="17"/>
          </p:nvPr>
        </p:nvSpPr>
        <p:spPr>
          <a:xfrm>
            <a:off x="358775" y="7364929"/>
            <a:ext cx="363120" cy="18296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45D37B1E-C366-494F-A587-962AD9AABC83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6" name="Text Placeholder logo"/>
          <p:cNvSpPr>
            <a:spLocks noGrp="1"/>
          </p:cNvSpPr>
          <p:nvPr>
            <p:ph type="body" sz="quarter" idx="20" hasCustomPrompt="1"/>
          </p:nvPr>
        </p:nvSpPr>
        <p:spPr>
          <a:xfrm>
            <a:off x="10958400" y="374400"/>
            <a:ext cx="860400" cy="313200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9539129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 max two lines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3" hasCustomPrompt="1"/>
          </p:nvPr>
        </p:nvSpPr>
        <p:spPr>
          <a:xfrm>
            <a:off x="358775" y="1113272"/>
            <a:ext cx="5556250" cy="320892"/>
          </a:xfrm>
        </p:spPr>
        <p:txBody>
          <a:bodyPr anchor="ctr" anchorCtr="0"/>
          <a:lstStyle>
            <a:lvl1pPr marL="0" indent="0">
              <a:buNone/>
              <a:defRPr sz="1633" b="0">
                <a:latin typeface="+mj-lt"/>
              </a:defRPr>
            </a:lvl1pPr>
            <a:lvl2pPr marL="414673" indent="0">
              <a:buNone/>
              <a:defRPr sz="1814" b="1"/>
            </a:lvl2pPr>
            <a:lvl3pPr marL="829345" indent="0">
              <a:buNone/>
              <a:defRPr sz="1633" b="1"/>
            </a:lvl3pPr>
            <a:lvl4pPr marL="1244019" indent="0">
              <a:buNone/>
              <a:defRPr sz="1451" b="1"/>
            </a:lvl4pPr>
            <a:lvl5pPr marL="1658692" indent="0">
              <a:buNone/>
              <a:defRPr sz="1451" b="1"/>
            </a:lvl5pPr>
            <a:lvl6pPr marL="2073365" indent="0">
              <a:buNone/>
              <a:defRPr sz="1451" b="1"/>
            </a:lvl6pPr>
            <a:lvl7pPr marL="2488037" indent="0">
              <a:buNone/>
              <a:defRPr sz="1451" b="1"/>
            </a:lvl7pPr>
            <a:lvl8pPr marL="2902709" indent="0">
              <a:buNone/>
              <a:defRPr sz="1451" b="1"/>
            </a:lvl8pPr>
            <a:lvl9pPr marL="3317382" indent="0">
              <a:buNone/>
              <a:defRPr sz="1451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quarter" idx="17"/>
          </p:nvPr>
        </p:nvSpPr>
        <p:spPr>
          <a:xfrm>
            <a:off x="358776" y="1494000"/>
            <a:ext cx="5554801" cy="4658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3" name="Text Placeholder 4"/>
          <p:cNvSpPr>
            <a:spLocks noGrp="1"/>
          </p:cNvSpPr>
          <p:nvPr>
            <p:ph type="body" idx="1" hasCustomPrompt="1"/>
          </p:nvPr>
        </p:nvSpPr>
        <p:spPr>
          <a:xfrm>
            <a:off x="6276975" y="1113272"/>
            <a:ext cx="5556250" cy="320892"/>
          </a:xfrm>
        </p:spPr>
        <p:txBody>
          <a:bodyPr anchor="ctr" anchorCtr="0"/>
          <a:lstStyle>
            <a:lvl1pPr marL="0" indent="0">
              <a:buNone/>
              <a:defRPr sz="1633" b="0">
                <a:latin typeface="+mj-lt"/>
              </a:defRPr>
            </a:lvl1pPr>
            <a:lvl2pPr marL="414673" indent="0">
              <a:buNone/>
              <a:defRPr sz="1814" b="1"/>
            </a:lvl2pPr>
            <a:lvl3pPr marL="829345" indent="0">
              <a:buNone/>
              <a:defRPr sz="1633" b="1"/>
            </a:lvl3pPr>
            <a:lvl4pPr marL="1244019" indent="0">
              <a:buNone/>
              <a:defRPr sz="1451" b="1"/>
            </a:lvl4pPr>
            <a:lvl5pPr marL="1658692" indent="0">
              <a:buNone/>
              <a:defRPr sz="1451" b="1"/>
            </a:lvl5pPr>
            <a:lvl6pPr marL="2073365" indent="0">
              <a:buNone/>
              <a:defRPr sz="1451" b="1"/>
            </a:lvl6pPr>
            <a:lvl7pPr marL="2488037" indent="0">
              <a:buNone/>
              <a:defRPr sz="1451" b="1"/>
            </a:lvl7pPr>
            <a:lvl8pPr marL="2902709" indent="0">
              <a:buNone/>
              <a:defRPr sz="1451" b="1"/>
            </a:lvl8pPr>
            <a:lvl9pPr marL="3317382" indent="0">
              <a:buNone/>
              <a:defRPr sz="1451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21" name="Content Placeholder 5"/>
          <p:cNvSpPr>
            <a:spLocks noGrp="1"/>
          </p:cNvSpPr>
          <p:nvPr>
            <p:ph sz="quarter" idx="18"/>
          </p:nvPr>
        </p:nvSpPr>
        <p:spPr>
          <a:xfrm>
            <a:off x="6276976" y="1493998"/>
            <a:ext cx="5554801" cy="1044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2" name="Content Placeholder 6"/>
          <p:cNvSpPr>
            <a:spLocks noGrp="1"/>
          </p:cNvSpPr>
          <p:nvPr>
            <p:ph sz="quarter" idx="19"/>
          </p:nvPr>
        </p:nvSpPr>
        <p:spPr>
          <a:xfrm>
            <a:off x="6276976" y="2699049"/>
            <a:ext cx="5554801" cy="1044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3" name="Content Placeholder 7"/>
          <p:cNvSpPr>
            <a:spLocks noGrp="1"/>
          </p:cNvSpPr>
          <p:nvPr>
            <p:ph sz="quarter" idx="20"/>
          </p:nvPr>
        </p:nvSpPr>
        <p:spPr>
          <a:xfrm>
            <a:off x="6276976" y="3904099"/>
            <a:ext cx="5554801" cy="1044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4" name="Content Placeholder 8"/>
          <p:cNvSpPr>
            <a:spLocks noGrp="1"/>
          </p:cNvSpPr>
          <p:nvPr>
            <p:ph sz="quarter" idx="21"/>
          </p:nvPr>
        </p:nvSpPr>
        <p:spPr>
          <a:xfrm>
            <a:off x="6276976" y="5109150"/>
            <a:ext cx="5554801" cy="1044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-2251162" y="1232510"/>
            <a:ext cx="2064994" cy="2863243"/>
            <a:chOff x="-1608931" y="1212396"/>
            <a:chExt cx="1445646" cy="3156858"/>
          </a:xfrm>
        </p:grpSpPr>
        <p:sp>
          <p:nvSpPr>
            <p:cNvPr id="17" name="TextBox 16"/>
            <p:cNvSpPr txBox="1"/>
            <p:nvPr userDrawn="1"/>
          </p:nvSpPr>
          <p:spPr>
            <a:xfrm>
              <a:off x="-1608931" y="1212396"/>
              <a:ext cx="1445646" cy="315685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r">
                <a:spcBef>
                  <a:spcPct val="0"/>
                </a:spcBef>
                <a:spcAft>
                  <a:spcPts val="181"/>
                </a:spcAft>
                <a:buFontTx/>
                <a:buNone/>
              </a:pPr>
              <a:r>
                <a:rPr lang="en-GB" altLang="da-DK" sz="907" b="1" noProof="1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ea typeface="Calibri" pitchFamily="34" charset="0"/>
                  <a:cs typeface="Arial" panose="020B0604020202020204" pitchFamily="34" charset="0"/>
                </a:rPr>
                <a:t>Text Styles </a:t>
              </a:r>
            </a:p>
            <a:p>
              <a:pPr algn="r" eaLnBrk="1" hangingPunct="1">
                <a:spcBef>
                  <a:spcPct val="0"/>
                </a:spcBef>
                <a:buFontTx/>
                <a:buNone/>
              </a:pPr>
              <a:r>
                <a:rPr lang="en-GB" altLang="da-DK" sz="907" noProof="1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ea typeface="Calibri" pitchFamily="34" charset="0"/>
                  <a:cs typeface="Arial" panose="020B0604020202020204" pitchFamily="34" charset="0"/>
                </a:rPr>
                <a:t>Use the </a:t>
              </a:r>
              <a:r>
                <a:rPr lang="en-GB" altLang="da-DK" sz="907" b="1" noProof="1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ea typeface="Calibri" pitchFamily="34" charset="0"/>
                  <a:cs typeface="Arial" panose="020B0604020202020204" pitchFamily="34" charset="0"/>
                </a:rPr>
                <a:t>TAB</a:t>
              </a:r>
              <a:r>
                <a:rPr lang="en-GB" altLang="da-DK" sz="907" noProof="1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ea typeface="Calibri" pitchFamily="34" charset="0"/>
                  <a:cs typeface="Arial" panose="020B0604020202020204" pitchFamily="34" charset="0"/>
                </a:rPr>
                <a:t> key to switch between levels </a:t>
              </a:r>
            </a:p>
            <a:p>
              <a:pPr algn="r">
                <a:spcBef>
                  <a:spcPct val="0"/>
                </a:spcBef>
                <a:buFontTx/>
                <a:buNone/>
              </a:pPr>
              <a:endParaRPr lang="en-GB" altLang="da-DK" sz="907" noProof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ea typeface="Calibri" pitchFamily="34" charset="0"/>
                <a:cs typeface="Arial" panose="020B0604020202020204" pitchFamily="34" charset="0"/>
              </a:endParaRPr>
            </a:p>
            <a:p>
              <a:pPr algn="r">
                <a:spcBef>
                  <a:spcPct val="0"/>
                </a:spcBef>
                <a:buFontTx/>
                <a:buNone/>
              </a:pPr>
              <a:r>
                <a:rPr lang="en-GB" altLang="da-DK" sz="907" noProof="1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ea typeface="Calibri" pitchFamily="34" charset="0"/>
                  <a:cs typeface="Arial" panose="020B0604020202020204" pitchFamily="34" charset="0"/>
                </a:rPr>
                <a:t>Level 1 = Regular 14 pt. </a:t>
              </a:r>
            </a:p>
            <a:p>
              <a:pPr algn="r" eaLnBrk="1" hangingPunct="1">
                <a:spcBef>
                  <a:spcPct val="0"/>
                </a:spcBef>
                <a:buFontTx/>
                <a:buNone/>
              </a:pPr>
              <a:r>
                <a:rPr lang="en-GB" altLang="da-DK" sz="907" noProof="1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ea typeface="Calibri" pitchFamily="34" charset="0"/>
                  <a:cs typeface="Arial" panose="020B0604020202020204" pitchFamily="34" charset="0"/>
                </a:rPr>
                <a:t>Level 2 = Bullets orange cross bold 14 pt. </a:t>
              </a:r>
            </a:p>
            <a:p>
              <a:pPr algn="r">
                <a:spcBef>
                  <a:spcPct val="0"/>
                </a:spcBef>
                <a:buFontTx/>
                <a:buNone/>
              </a:pPr>
              <a:r>
                <a:rPr lang="en-GB" altLang="da-DK" sz="907" noProof="1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ea typeface="Calibri" pitchFamily="34" charset="0"/>
                  <a:cs typeface="Arial" panose="020B0604020202020204" pitchFamily="34" charset="0"/>
                </a:rPr>
                <a:t>Level 3+4 = Bullets line regular</a:t>
              </a:r>
              <a:br>
                <a:rPr lang="en-GB" altLang="da-DK" sz="907" noProof="1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ea typeface="Calibri" pitchFamily="34" charset="0"/>
                  <a:cs typeface="Arial" panose="020B0604020202020204" pitchFamily="34" charset="0"/>
                </a:rPr>
              </a:br>
              <a:r>
                <a:rPr lang="en-GB" altLang="da-DK" sz="907" noProof="1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ea typeface="Calibri" pitchFamily="34" charset="0"/>
                  <a:cs typeface="Arial" panose="020B0604020202020204" pitchFamily="34" charset="0"/>
                </a:rPr>
                <a:t>12 pt.</a:t>
              </a:r>
            </a:p>
            <a:p>
              <a:pPr algn="r">
                <a:spcBef>
                  <a:spcPct val="0"/>
                </a:spcBef>
                <a:buFontTx/>
                <a:buNone/>
              </a:pPr>
              <a:endParaRPr lang="en-GB" altLang="da-DK" sz="907" noProof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ea typeface="Calibri" pitchFamily="34" charset="0"/>
                <a:cs typeface="Arial" panose="020B0604020202020204" pitchFamily="34" charset="0"/>
              </a:endParaRPr>
            </a:p>
            <a:p>
              <a:pPr algn="r">
                <a:spcBef>
                  <a:spcPct val="0"/>
                </a:spcBef>
                <a:buFontTx/>
                <a:buNone/>
              </a:pPr>
              <a:r>
                <a:rPr lang="en-GB" altLang="da-DK" sz="907" noProof="1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ea typeface="Calibri" pitchFamily="34" charset="0"/>
                  <a:cs typeface="Arial" panose="020B0604020202020204" pitchFamily="34" charset="0"/>
                </a:rPr>
                <a:t>To go back in levels, </a:t>
              </a:r>
            </a:p>
            <a:p>
              <a:pPr algn="r" eaLnBrk="1" hangingPunct="1">
                <a:spcBef>
                  <a:spcPct val="0"/>
                </a:spcBef>
                <a:buFontTx/>
                <a:buNone/>
              </a:pPr>
              <a:r>
                <a:rPr lang="en-GB" altLang="da-DK" sz="907" noProof="1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ea typeface="Calibri" pitchFamily="34" charset="0"/>
                  <a:cs typeface="Arial" panose="020B0604020202020204" pitchFamily="34" charset="0"/>
                </a:rPr>
                <a:t>Use </a:t>
              </a:r>
              <a:r>
                <a:rPr lang="en-GB" altLang="da-DK" sz="907" b="1" noProof="1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ea typeface="Calibri" pitchFamily="34" charset="0"/>
                  <a:cs typeface="Arial" panose="020B0604020202020204" pitchFamily="34" charset="0"/>
                </a:rPr>
                <a:t>SHIFT</a:t>
              </a:r>
              <a:r>
                <a:rPr lang="en-GB" altLang="da-DK" sz="907" noProof="1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ea typeface="Calibri" pitchFamily="34" charset="0"/>
                  <a:cs typeface="Arial" panose="020B0604020202020204" pitchFamily="34" charset="0"/>
                </a:rPr>
                <a:t> </a:t>
              </a:r>
              <a:r>
                <a:rPr lang="en-GB" altLang="da-DK" sz="907" b="1" noProof="1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ea typeface="Calibri" pitchFamily="34" charset="0"/>
                  <a:cs typeface="Arial" panose="020B0604020202020204" pitchFamily="34" charset="0"/>
                </a:rPr>
                <a:t>+</a:t>
              </a:r>
              <a:r>
                <a:rPr lang="en-GB" altLang="da-DK" sz="907" noProof="1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ea typeface="Calibri" pitchFamily="34" charset="0"/>
                  <a:cs typeface="Arial" panose="020B0604020202020204" pitchFamily="34" charset="0"/>
                </a:rPr>
                <a:t> </a:t>
              </a:r>
              <a:r>
                <a:rPr lang="en-GB" altLang="da-DK" sz="907" b="1" noProof="1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ea typeface="Calibri" pitchFamily="34" charset="0"/>
                  <a:cs typeface="Arial" panose="020B0604020202020204" pitchFamily="34" charset="0"/>
                </a:rPr>
                <a:t>TAB</a:t>
              </a:r>
            </a:p>
            <a:p>
              <a:pPr algn="r">
                <a:spcBef>
                  <a:spcPct val="0"/>
                </a:spcBef>
                <a:buFontTx/>
                <a:buNone/>
              </a:pPr>
              <a:endParaRPr lang="en-GB" altLang="da-DK" sz="907" noProof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ea typeface="Calibri" pitchFamily="34" charset="0"/>
                <a:cs typeface="Arial" panose="020B0604020202020204" pitchFamily="34" charset="0"/>
              </a:endParaRPr>
            </a:p>
            <a:p>
              <a:pPr algn="r">
                <a:spcBef>
                  <a:spcPct val="0"/>
                </a:spcBef>
                <a:buFontTx/>
                <a:buNone/>
              </a:pPr>
              <a:r>
                <a:rPr lang="en-GB" altLang="da-DK" sz="907" noProof="1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ea typeface="Calibri" pitchFamily="34" charset="0"/>
                  <a:cs typeface="Arial" panose="020B0604020202020204" pitchFamily="34" charset="0"/>
                </a:rPr>
                <a:t>Alternatively,</a:t>
              </a:r>
            </a:p>
            <a:p>
              <a:pPr algn="r">
                <a:spcBef>
                  <a:spcPct val="0"/>
                </a:spcBef>
                <a:buFontTx/>
                <a:buNone/>
              </a:pPr>
              <a:r>
                <a:rPr lang="en-GB" altLang="da-DK" sz="907" b="1" noProof="1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ea typeface="Calibri" pitchFamily="34" charset="0"/>
                  <a:cs typeface="Arial" panose="020B0604020202020204" pitchFamily="34" charset="0"/>
                </a:rPr>
                <a:t>Increase</a:t>
              </a:r>
              <a:r>
                <a:rPr lang="en-GB" altLang="da-DK" sz="907" noProof="1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ea typeface="Calibri" pitchFamily="34" charset="0"/>
                  <a:cs typeface="Arial" panose="020B0604020202020204" pitchFamily="34" charset="0"/>
                </a:rPr>
                <a:t> and </a:t>
              </a:r>
              <a:r>
                <a:rPr lang="en-GB" altLang="da-DK" sz="907" b="1" noProof="1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ea typeface="Calibri" pitchFamily="34" charset="0"/>
                  <a:cs typeface="Arial" panose="020B0604020202020204" pitchFamily="34" charset="0"/>
                </a:rPr>
                <a:t>Decrease</a:t>
              </a:r>
              <a:r>
                <a:rPr lang="en-GB" altLang="da-DK" sz="907" noProof="1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ea typeface="Calibri" pitchFamily="34" charset="0"/>
                  <a:cs typeface="Arial" panose="020B0604020202020204" pitchFamily="34" charset="0"/>
                </a:rPr>
                <a:t> list level</a:t>
              </a:r>
              <a:r>
                <a:rPr lang="en-GB" altLang="da-DK" sz="907" baseline="0" noProof="1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ea typeface="Calibri" pitchFamily="34" charset="0"/>
                  <a:cs typeface="Arial" panose="020B0604020202020204" pitchFamily="34" charset="0"/>
                </a:rPr>
                <a:t> c</a:t>
              </a:r>
              <a:r>
                <a:rPr lang="en-GB" altLang="da-DK" sz="907" noProof="1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ea typeface="Calibri" pitchFamily="34" charset="0"/>
                  <a:cs typeface="Arial" panose="020B0604020202020204" pitchFamily="34" charset="0"/>
                </a:rPr>
                <a:t>an be used instead</a:t>
              </a:r>
              <a:endParaRPr lang="en-GB" sz="907" dirty="0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18" name="Group 17"/>
            <p:cNvGrpSpPr/>
            <p:nvPr userDrawn="1"/>
          </p:nvGrpSpPr>
          <p:grpSpPr>
            <a:xfrm>
              <a:off x="-568097" y="3740613"/>
              <a:ext cx="404812" cy="258762"/>
              <a:chOff x="-703262" y="3839864"/>
              <a:chExt cx="404812" cy="258762"/>
            </a:xfrm>
          </p:grpSpPr>
          <p:pic>
            <p:nvPicPr>
              <p:cNvPr id="19" name="Billede 32"/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703262" y="3839864"/>
                <a:ext cx="404812" cy="25876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0" name="Rounded Rectangle 19"/>
              <p:cNvSpPr/>
              <p:nvPr userDrawn="1"/>
            </p:nvSpPr>
            <p:spPr>
              <a:xfrm>
                <a:off x="-695280" y="3869994"/>
                <a:ext cx="194424" cy="194424"/>
              </a:xfrm>
              <a:prstGeom prst="roundRect">
                <a:avLst/>
              </a:prstGeom>
              <a:noFill/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 sz="1905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5337897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Contents colored headlin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 max two lines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3" hasCustomPrompt="1"/>
          </p:nvPr>
        </p:nvSpPr>
        <p:spPr>
          <a:xfrm>
            <a:off x="358775" y="1113272"/>
            <a:ext cx="5556250" cy="320892"/>
          </a:xfrm>
          <a:solidFill>
            <a:srgbClr val="44546A"/>
          </a:solidFill>
        </p:spPr>
        <p:txBody>
          <a:bodyPr lIns="72000" rIns="72000" anchor="ctr" anchorCtr="0"/>
          <a:lstStyle>
            <a:lvl1pPr marL="0" indent="0">
              <a:buNone/>
              <a:defRPr sz="1633" b="0">
                <a:solidFill>
                  <a:schemeClr val="bg1"/>
                </a:solidFill>
                <a:latin typeface="+mj-lt"/>
              </a:defRPr>
            </a:lvl1pPr>
            <a:lvl2pPr marL="414673" indent="0">
              <a:buNone/>
              <a:defRPr sz="1814" b="1"/>
            </a:lvl2pPr>
            <a:lvl3pPr marL="829345" indent="0">
              <a:buNone/>
              <a:defRPr sz="1633" b="1"/>
            </a:lvl3pPr>
            <a:lvl4pPr marL="1244019" indent="0">
              <a:buNone/>
              <a:defRPr sz="1451" b="1"/>
            </a:lvl4pPr>
            <a:lvl5pPr marL="1658692" indent="0">
              <a:buNone/>
              <a:defRPr sz="1451" b="1"/>
            </a:lvl5pPr>
            <a:lvl6pPr marL="2073365" indent="0">
              <a:buNone/>
              <a:defRPr sz="1451" b="1"/>
            </a:lvl6pPr>
            <a:lvl7pPr marL="2488037" indent="0">
              <a:buNone/>
              <a:defRPr sz="1451" b="1"/>
            </a:lvl7pPr>
            <a:lvl8pPr marL="2902709" indent="0">
              <a:buNone/>
              <a:defRPr sz="1451" b="1"/>
            </a:lvl8pPr>
            <a:lvl9pPr marL="3317382" indent="0">
              <a:buNone/>
              <a:defRPr sz="1451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quarter" idx="17"/>
          </p:nvPr>
        </p:nvSpPr>
        <p:spPr>
          <a:xfrm>
            <a:off x="358776" y="1494000"/>
            <a:ext cx="5554801" cy="4658400"/>
          </a:xfrm>
        </p:spPr>
        <p:txBody>
          <a:bodyPr lIns="72000" rIns="7200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3" name="Text Placeholder 4"/>
          <p:cNvSpPr>
            <a:spLocks noGrp="1"/>
          </p:cNvSpPr>
          <p:nvPr>
            <p:ph type="body" idx="1" hasCustomPrompt="1"/>
          </p:nvPr>
        </p:nvSpPr>
        <p:spPr>
          <a:xfrm>
            <a:off x="6276975" y="1113272"/>
            <a:ext cx="5556250" cy="320892"/>
          </a:xfrm>
          <a:solidFill>
            <a:srgbClr val="44546A"/>
          </a:solidFill>
        </p:spPr>
        <p:txBody>
          <a:bodyPr lIns="72000" rIns="72000" anchor="ctr" anchorCtr="0"/>
          <a:lstStyle>
            <a:lvl1pPr marL="0" indent="0">
              <a:buNone/>
              <a:defRPr sz="1633" b="0">
                <a:solidFill>
                  <a:schemeClr val="bg1"/>
                </a:solidFill>
                <a:latin typeface="+mj-lt"/>
              </a:defRPr>
            </a:lvl1pPr>
            <a:lvl2pPr marL="414673" indent="0">
              <a:buNone/>
              <a:defRPr sz="1814" b="1"/>
            </a:lvl2pPr>
            <a:lvl3pPr marL="829345" indent="0">
              <a:buNone/>
              <a:defRPr sz="1633" b="1"/>
            </a:lvl3pPr>
            <a:lvl4pPr marL="1244019" indent="0">
              <a:buNone/>
              <a:defRPr sz="1451" b="1"/>
            </a:lvl4pPr>
            <a:lvl5pPr marL="1658692" indent="0">
              <a:buNone/>
              <a:defRPr sz="1451" b="1"/>
            </a:lvl5pPr>
            <a:lvl6pPr marL="2073365" indent="0">
              <a:buNone/>
              <a:defRPr sz="1451" b="1"/>
            </a:lvl6pPr>
            <a:lvl7pPr marL="2488037" indent="0">
              <a:buNone/>
              <a:defRPr sz="1451" b="1"/>
            </a:lvl7pPr>
            <a:lvl8pPr marL="2902709" indent="0">
              <a:buNone/>
              <a:defRPr sz="1451" b="1"/>
            </a:lvl8pPr>
            <a:lvl9pPr marL="3317382" indent="0">
              <a:buNone/>
              <a:defRPr sz="1451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21" name="Content Placeholder 5"/>
          <p:cNvSpPr>
            <a:spLocks noGrp="1"/>
          </p:cNvSpPr>
          <p:nvPr>
            <p:ph sz="quarter" idx="18"/>
          </p:nvPr>
        </p:nvSpPr>
        <p:spPr>
          <a:xfrm>
            <a:off x="6276976" y="1493998"/>
            <a:ext cx="5554801" cy="1044000"/>
          </a:xfrm>
        </p:spPr>
        <p:txBody>
          <a:bodyPr lIns="72000" rIns="7200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2" name="Content Placeholder 6"/>
          <p:cNvSpPr>
            <a:spLocks noGrp="1"/>
          </p:cNvSpPr>
          <p:nvPr>
            <p:ph sz="quarter" idx="19"/>
          </p:nvPr>
        </p:nvSpPr>
        <p:spPr>
          <a:xfrm>
            <a:off x="6276976" y="2699049"/>
            <a:ext cx="5554801" cy="1044000"/>
          </a:xfrm>
        </p:spPr>
        <p:txBody>
          <a:bodyPr lIns="72000" rIns="7200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3" name="Content Placeholder 7"/>
          <p:cNvSpPr>
            <a:spLocks noGrp="1"/>
          </p:cNvSpPr>
          <p:nvPr>
            <p:ph sz="quarter" idx="20"/>
          </p:nvPr>
        </p:nvSpPr>
        <p:spPr>
          <a:xfrm>
            <a:off x="6276976" y="3904099"/>
            <a:ext cx="5554801" cy="1044000"/>
          </a:xfrm>
        </p:spPr>
        <p:txBody>
          <a:bodyPr lIns="72000" rIns="7200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4" name="Content Placeholder 8"/>
          <p:cNvSpPr>
            <a:spLocks noGrp="1"/>
          </p:cNvSpPr>
          <p:nvPr>
            <p:ph sz="quarter" idx="21"/>
          </p:nvPr>
        </p:nvSpPr>
        <p:spPr>
          <a:xfrm>
            <a:off x="6276976" y="5109150"/>
            <a:ext cx="5554801" cy="1044000"/>
          </a:xfrm>
        </p:spPr>
        <p:txBody>
          <a:bodyPr lIns="72000" rIns="7200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-2251162" y="1232510"/>
            <a:ext cx="2064994" cy="2863243"/>
            <a:chOff x="-1608931" y="1212396"/>
            <a:chExt cx="1445646" cy="3156858"/>
          </a:xfrm>
        </p:grpSpPr>
        <p:sp>
          <p:nvSpPr>
            <p:cNvPr id="17" name="TextBox 16"/>
            <p:cNvSpPr txBox="1"/>
            <p:nvPr userDrawn="1"/>
          </p:nvSpPr>
          <p:spPr>
            <a:xfrm>
              <a:off x="-1608931" y="1212396"/>
              <a:ext cx="1445646" cy="315685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r">
                <a:spcBef>
                  <a:spcPct val="0"/>
                </a:spcBef>
                <a:spcAft>
                  <a:spcPts val="181"/>
                </a:spcAft>
                <a:buFontTx/>
                <a:buNone/>
              </a:pPr>
              <a:r>
                <a:rPr lang="en-GB" altLang="da-DK" sz="907" b="1" noProof="1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ea typeface="Calibri" pitchFamily="34" charset="0"/>
                  <a:cs typeface="Arial" panose="020B0604020202020204" pitchFamily="34" charset="0"/>
                </a:rPr>
                <a:t>Text Styles </a:t>
              </a:r>
            </a:p>
            <a:p>
              <a:pPr algn="r" eaLnBrk="1" hangingPunct="1">
                <a:spcBef>
                  <a:spcPct val="0"/>
                </a:spcBef>
                <a:buFontTx/>
                <a:buNone/>
              </a:pPr>
              <a:r>
                <a:rPr lang="en-GB" altLang="da-DK" sz="907" noProof="1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ea typeface="Calibri" pitchFamily="34" charset="0"/>
                  <a:cs typeface="Arial" panose="020B0604020202020204" pitchFamily="34" charset="0"/>
                </a:rPr>
                <a:t>Use the </a:t>
              </a:r>
              <a:r>
                <a:rPr lang="en-GB" altLang="da-DK" sz="907" b="1" noProof="1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ea typeface="Calibri" pitchFamily="34" charset="0"/>
                  <a:cs typeface="Arial" panose="020B0604020202020204" pitchFamily="34" charset="0"/>
                </a:rPr>
                <a:t>TAB</a:t>
              </a:r>
              <a:r>
                <a:rPr lang="en-GB" altLang="da-DK" sz="907" noProof="1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ea typeface="Calibri" pitchFamily="34" charset="0"/>
                  <a:cs typeface="Arial" panose="020B0604020202020204" pitchFamily="34" charset="0"/>
                </a:rPr>
                <a:t> key to switch between levels </a:t>
              </a:r>
            </a:p>
            <a:p>
              <a:pPr algn="r">
                <a:spcBef>
                  <a:spcPct val="0"/>
                </a:spcBef>
                <a:buFontTx/>
                <a:buNone/>
              </a:pPr>
              <a:endParaRPr lang="en-GB" altLang="da-DK" sz="907" noProof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ea typeface="Calibri" pitchFamily="34" charset="0"/>
                <a:cs typeface="Arial" panose="020B0604020202020204" pitchFamily="34" charset="0"/>
              </a:endParaRPr>
            </a:p>
            <a:p>
              <a:pPr algn="r">
                <a:spcBef>
                  <a:spcPct val="0"/>
                </a:spcBef>
                <a:buFontTx/>
                <a:buNone/>
              </a:pPr>
              <a:r>
                <a:rPr lang="en-GB" altLang="da-DK" sz="907" noProof="1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ea typeface="Calibri" pitchFamily="34" charset="0"/>
                  <a:cs typeface="Arial" panose="020B0604020202020204" pitchFamily="34" charset="0"/>
                </a:rPr>
                <a:t>Level 1 = Regular 14 pt. </a:t>
              </a:r>
            </a:p>
            <a:p>
              <a:pPr algn="r" eaLnBrk="1" hangingPunct="1">
                <a:spcBef>
                  <a:spcPct val="0"/>
                </a:spcBef>
                <a:buFontTx/>
                <a:buNone/>
              </a:pPr>
              <a:r>
                <a:rPr lang="en-GB" altLang="da-DK" sz="907" noProof="1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ea typeface="Calibri" pitchFamily="34" charset="0"/>
                  <a:cs typeface="Arial" panose="020B0604020202020204" pitchFamily="34" charset="0"/>
                </a:rPr>
                <a:t>Level 2 = Bullets orange cross bold 14 pt. </a:t>
              </a:r>
            </a:p>
            <a:p>
              <a:pPr algn="r">
                <a:spcBef>
                  <a:spcPct val="0"/>
                </a:spcBef>
                <a:buFontTx/>
                <a:buNone/>
              </a:pPr>
              <a:r>
                <a:rPr lang="en-GB" altLang="da-DK" sz="907" noProof="1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ea typeface="Calibri" pitchFamily="34" charset="0"/>
                  <a:cs typeface="Arial" panose="020B0604020202020204" pitchFamily="34" charset="0"/>
                </a:rPr>
                <a:t>Level 3+4 = Bullets line regular</a:t>
              </a:r>
              <a:br>
                <a:rPr lang="en-GB" altLang="da-DK" sz="907" noProof="1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ea typeface="Calibri" pitchFamily="34" charset="0"/>
                  <a:cs typeface="Arial" panose="020B0604020202020204" pitchFamily="34" charset="0"/>
                </a:rPr>
              </a:br>
              <a:r>
                <a:rPr lang="en-GB" altLang="da-DK" sz="907" noProof="1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ea typeface="Calibri" pitchFamily="34" charset="0"/>
                  <a:cs typeface="Arial" panose="020B0604020202020204" pitchFamily="34" charset="0"/>
                </a:rPr>
                <a:t>12 pt.</a:t>
              </a:r>
            </a:p>
            <a:p>
              <a:pPr algn="r">
                <a:spcBef>
                  <a:spcPct val="0"/>
                </a:spcBef>
                <a:buFontTx/>
                <a:buNone/>
              </a:pPr>
              <a:endParaRPr lang="en-GB" altLang="da-DK" sz="907" noProof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ea typeface="Calibri" pitchFamily="34" charset="0"/>
                <a:cs typeface="Arial" panose="020B0604020202020204" pitchFamily="34" charset="0"/>
              </a:endParaRPr>
            </a:p>
            <a:p>
              <a:pPr algn="r">
                <a:spcBef>
                  <a:spcPct val="0"/>
                </a:spcBef>
                <a:buFontTx/>
                <a:buNone/>
              </a:pPr>
              <a:r>
                <a:rPr lang="en-GB" altLang="da-DK" sz="907" noProof="1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ea typeface="Calibri" pitchFamily="34" charset="0"/>
                  <a:cs typeface="Arial" panose="020B0604020202020204" pitchFamily="34" charset="0"/>
                </a:rPr>
                <a:t>To go back in levels, </a:t>
              </a:r>
            </a:p>
            <a:p>
              <a:pPr algn="r" eaLnBrk="1" hangingPunct="1">
                <a:spcBef>
                  <a:spcPct val="0"/>
                </a:spcBef>
                <a:buFontTx/>
                <a:buNone/>
              </a:pPr>
              <a:r>
                <a:rPr lang="en-GB" altLang="da-DK" sz="907" noProof="1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ea typeface="Calibri" pitchFamily="34" charset="0"/>
                  <a:cs typeface="Arial" panose="020B0604020202020204" pitchFamily="34" charset="0"/>
                </a:rPr>
                <a:t>Use </a:t>
              </a:r>
              <a:r>
                <a:rPr lang="en-GB" altLang="da-DK" sz="907" b="1" noProof="1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ea typeface="Calibri" pitchFamily="34" charset="0"/>
                  <a:cs typeface="Arial" panose="020B0604020202020204" pitchFamily="34" charset="0"/>
                </a:rPr>
                <a:t>SHIFT</a:t>
              </a:r>
              <a:r>
                <a:rPr lang="en-GB" altLang="da-DK" sz="907" noProof="1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ea typeface="Calibri" pitchFamily="34" charset="0"/>
                  <a:cs typeface="Arial" panose="020B0604020202020204" pitchFamily="34" charset="0"/>
                </a:rPr>
                <a:t> </a:t>
              </a:r>
              <a:r>
                <a:rPr lang="en-GB" altLang="da-DK" sz="907" b="1" noProof="1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ea typeface="Calibri" pitchFamily="34" charset="0"/>
                  <a:cs typeface="Arial" panose="020B0604020202020204" pitchFamily="34" charset="0"/>
                </a:rPr>
                <a:t>+</a:t>
              </a:r>
              <a:r>
                <a:rPr lang="en-GB" altLang="da-DK" sz="907" noProof="1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ea typeface="Calibri" pitchFamily="34" charset="0"/>
                  <a:cs typeface="Arial" panose="020B0604020202020204" pitchFamily="34" charset="0"/>
                </a:rPr>
                <a:t> </a:t>
              </a:r>
              <a:r>
                <a:rPr lang="en-GB" altLang="da-DK" sz="907" b="1" noProof="1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ea typeface="Calibri" pitchFamily="34" charset="0"/>
                  <a:cs typeface="Arial" panose="020B0604020202020204" pitchFamily="34" charset="0"/>
                </a:rPr>
                <a:t>TAB</a:t>
              </a:r>
            </a:p>
            <a:p>
              <a:pPr algn="r">
                <a:spcBef>
                  <a:spcPct val="0"/>
                </a:spcBef>
                <a:buFontTx/>
                <a:buNone/>
              </a:pPr>
              <a:endParaRPr lang="en-GB" altLang="da-DK" sz="907" noProof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ea typeface="Calibri" pitchFamily="34" charset="0"/>
                <a:cs typeface="Arial" panose="020B0604020202020204" pitchFamily="34" charset="0"/>
              </a:endParaRPr>
            </a:p>
            <a:p>
              <a:pPr algn="r">
                <a:spcBef>
                  <a:spcPct val="0"/>
                </a:spcBef>
                <a:buFontTx/>
                <a:buNone/>
              </a:pPr>
              <a:r>
                <a:rPr lang="en-GB" altLang="da-DK" sz="907" noProof="1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ea typeface="Calibri" pitchFamily="34" charset="0"/>
                  <a:cs typeface="Arial" panose="020B0604020202020204" pitchFamily="34" charset="0"/>
                </a:rPr>
                <a:t>Alternatively,</a:t>
              </a:r>
            </a:p>
            <a:p>
              <a:pPr algn="r">
                <a:spcBef>
                  <a:spcPct val="0"/>
                </a:spcBef>
                <a:buFontTx/>
                <a:buNone/>
              </a:pPr>
              <a:r>
                <a:rPr lang="en-GB" altLang="da-DK" sz="907" b="1" noProof="1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ea typeface="Calibri" pitchFamily="34" charset="0"/>
                  <a:cs typeface="Arial" panose="020B0604020202020204" pitchFamily="34" charset="0"/>
                </a:rPr>
                <a:t>Increase</a:t>
              </a:r>
              <a:r>
                <a:rPr lang="en-GB" altLang="da-DK" sz="907" noProof="1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ea typeface="Calibri" pitchFamily="34" charset="0"/>
                  <a:cs typeface="Arial" panose="020B0604020202020204" pitchFamily="34" charset="0"/>
                </a:rPr>
                <a:t> and </a:t>
              </a:r>
              <a:r>
                <a:rPr lang="en-GB" altLang="da-DK" sz="907" b="1" noProof="1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ea typeface="Calibri" pitchFamily="34" charset="0"/>
                  <a:cs typeface="Arial" panose="020B0604020202020204" pitchFamily="34" charset="0"/>
                </a:rPr>
                <a:t>Decrease</a:t>
              </a:r>
              <a:r>
                <a:rPr lang="en-GB" altLang="da-DK" sz="907" noProof="1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ea typeface="Calibri" pitchFamily="34" charset="0"/>
                  <a:cs typeface="Arial" panose="020B0604020202020204" pitchFamily="34" charset="0"/>
                </a:rPr>
                <a:t> list level</a:t>
              </a:r>
              <a:r>
                <a:rPr lang="en-GB" altLang="da-DK" sz="907" baseline="0" noProof="1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ea typeface="Calibri" pitchFamily="34" charset="0"/>
                  <a:cs typeface="Arial" panose="020B0604020202020204" pitchFamily="34" charset="0"/>
                </a:rPr>
                <a:t> c</a:t>
              </a:r>
              <a:r>
                <a:rPr lang="en-GB" altLang="da-DK" sz="907" noProof="1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ea typeface="Calibri" pitchFamily="34" charset="0"/>
                  <a:cs typeface="Arial" panose="020B0604020202020204" pitchFamily="34" charset="0"/>
                </a:rPr>
                <a:t>an be used instead</a:t>
              </a:r>
              <a:endParaRPr lang="en-GB" sz="907" dirty="0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18" name="Group 17"/>
            <p:cNvGrpSpPr/>
            <p:nvPr userDrawn="1"/>
          </p:nvGrpSpPr>
          <p:grpSpPr>
            <a:xfrm>
              <a:off x="-568097" y="3740613"/>
              <a:ext cx="404812" cy="258762"/>
              <a:chOff x="-703262" y="3839864"/>
              <a:chExt cx="404812" cy="258762"/>
            </a:xfrm>
          </p:grpSpPr>
          <p:pic>
            <p:nvPicPr>
              <p:cNvPr id="19" name="Billede 32"/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703262" y="3839864"/>
                <a:ext cx="404812" cy="25876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0" name="Rounded Rectangle 19"/>
              <p:cNvSpPr/>
              <p:nvPr userDrawn="1"/>
            </p:nvSpPr>
            <p:spPr>
              <a:xfrm>
                <a:off x="-695280" y="3869994"/>
                <a:ext cx="194424" cy="194424"/>
              </a:xfrm>
              <a:prstGeom prst="roundRect">
                <a:avLst/>
              </a:prstGeom>
              <a:noFill/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 sz="1905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5797899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Contents - on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 max two lines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3" hasCustomPrompt="1"/>
          </p:nvPr>
        </p:nvSpPr>
        <p:spPr>
          <a:xfrm>
            <a:off x="358775" y="1113272"/>
            <a:ext cx="5556250" cy="320892"/>
          </a:xfrm>
        </p:spPr>
        <p:txBody>
          <a:bodyPr anchor="ctr" anchorCtr="0"/>
          <a:lstStyle>
            <a:lvl1pPr marL="0" indent="0">
              <a:buNone/>
              <a:defRPr sz="1633" b="0">
                <a:latin typeface="+mj-lt"/>
              </a:defRPr>
            </a:lvl1pPr>
            <a:lvl2pPr marL="414673" indent="0">
              <a:buNone/>
              <a:defRPr sz="1814" b="1"/>
            </a:lvl2pPr>
            <a:lvl3pPr marL="829345" indent="0">
              <a:buNone/>
              <a:defRPr sz="1633" b="1"/>
            </a:lvl3pPr>
            <a:lvl4pPr marL="1244019" indent="0">
              <a:buNone/>
              <a:defRPr sz="1451" b="1"/>
            </a:lvl4pPr>
            <a:lvl5pPr marL="1658692" indent="0">
              <a:buNone/>
              <a:defRPr sz="1451" b="1"/>
            </a:lvl5pPr>
            <a:lvl6pPr marL="2073365" indent="0">
              <a:buNone/>
              <a:defRPr sz="1451" b="1"/>
            </a:lvl6pPr>
            <a:lvl7pPr marL="2488037" indent="0">
              <a:buNone/>
              <a:defRPr sz="1451" b="1"/>
            </a:lvl7pPr>
            <a:lvl8pPr marL="2902709" indent="0">
              <a:buNone/>
              <a:defRPr sz="1451" b="1"/>
            </a:lvl8pPr>
            <a:lvl9pPr marL="3317382" indent="0">
              <a:buNone/>
              <a:defRPr sz="1451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7" hasCustomPrompt="1"/>
          </p:nvPr>
        </p:nvSpPr>
        <p:spPr>
          <a:xfrm>
            <a:off x="358777" y="1494000"/>
            <a:ext cx="5556251" cy="4658400"/>
          </a:xfrm>
        </p:spPr>
        <p:txBody>
          <a:bodyPr tIns="612000" anchor="ctr" anchorCtr="0"/>
          <a:lstStyle>
            <a:lvl1pPr algn="ctr">
              <a:tabLst/>
              <a:defRPr baseline="0"/>
            </a:lvl1pPr>
          </a:lstStyle>
          <a:p>
            <a:r>
              <a:rPr lang="en-GB" noProof="0" dirty="0"/>
              <a:t>Click on icon and insert image</a:t>
            </a:r>
          </a:p>
        </p:txBody>
      </p:sp>
      <p:sp>
        <p:nvSpPr>
          <p:cNvPr id="3" name="Text Placeholder 4"/>
          <p:cNvSpPr>
            <a:spLocks noGrp="1"/>
          </p:cNvSpPr>
          <p:nvPr>
            <p:ph type="body" idx="1" hasCustomPrompt="1"/>
          </p:nvPr>
        </p:nvSpPr>
        <p:spPr>
          <a:xfrm>
            <a:off x="6276975" y="1113272"/>
            <a:ext cx="5556250" cy="320892"/>
          </a:xfrm>
        </p:spPr>
        <p:txBody>
          <a:bodyPr anchor="ctr" anchorCtr="0"/>
          <a:lstStyle>
            <a:lvl1pPr marL="0" indent="0">
              <a:buNone/>
              <a:defRPr sz="1633" b="0">
                <a:latin typeface="+mj-lt"/>
              </a:defRPr>
            </a:lvl1pPr>
            <a:lvl2pPr marL="414673" indent="0">
              <a:buNone/>
              <a:defRPr sz="1814" b="1"/>
            </a:lvl2pPr>
            <a:lvl3pPr marL="829345" indent="0">
              <a:buNone/>
              <a:defRPr sz="1633" b="1"/>
            </a:lvl3pPr>
            <a:lvl4pPr marL="1244019" indent="0">
              <a:buNone/>
              <a:defRPr sz="1451" b="1"/>
            </a:lvl4pPr>
            <a:lvl5pPr marL="1658692" indent="0">
              <a:buNone/>
              <a:defRPr sz="1451" b="1"/>
            </a:lvl5pPr>
            <a:lvl6pPr marL="2073365" indent="0">
              <a:buNone/>
              <a:defRPr sz="1451" b="1"/>
            </a:lvl6pPr>
            <a:lvl7pPr marL="2488037" indent="0">
              <a:buNone/>
              <a:defRPr sz="1451" b="1"/>
            </a:lvl7pPr>
            <a:lvl8pPr marL="2902709" indent="0">
              <a:buNone/>
              <a:defRPr sz="1451" b="1"/>
            </a:lvl8pPr>
            <a:lvl9pPr marL="3317382" indent="0">
              <a:buNone/>
              <a:defRPr sz="1451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21" name="Content Placeholder 5"/>
          <p:cNvSpPr>
            <a:spLocks noGrp="1"/>
          </p:cNvSpPr>
          <p:nvPr>
            <p:ph sz="quarter" idx="18"/>
          </p:nvPr>
        </p:nvSpPr>
        <p:spPr>
          <a:xfrm>
            <a:off x="6276976" y="1493998"/>
            <a:ext cx="5554801" cy="1044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2" name="Content Placeholder 6"/>
          <p:cNvSpPr>
            <a:spLocks noGrp="1"/>
          </p:cNvSpPr>
          <p:nvPr>
            <p:ph sz="quarter" idx="19"/>
          </p:nvPr>
        </p:nvSpPr>
        <p:spPr>
          <a:xfrm>
            <a:off x="6276976" y="2699049"/>
            <a:ext cx="5554801" cy="1044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3" name="Content Placeholder 7"/>
          <p:cNvSpPr>
            <a:spLocks noGrp="1"/>
          </p:cNvSpPr>
          <p:nvPr>
            <p:ph sz="quarter" idx="20"/>
          </p:nvPr>
        </p:nvSpPr>
        <p:spPr>
          <a:xfrm>
            <a:off x="6276976" y="3904099"/>
            <a:ext cx="5554801" cy="1044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4" name="Content Placeholder 8"/>
          <p:cNvSpPr>
            <a:spLocks noGrp="1"/>
          </p:cNvSpPr>
          <p:nvPr>
            <p:ph sz="quarter" idx="21"/>
          </p:nvPr>
        </p:nvSpPr>
        <p:spPr>
          <a:xfrm>
            <a:off x="6276976" y="5109150"/>
            <a:ext cx="5554801" cy="1044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grpSp>
        <p:nvGrpSpPr>
          <p:cNvPr id="27" name="Group 26"/>
          <p:cNvGrpSpPr/>
          <p:nvPr userDrawn="1"/>
        </p:nvGrpSpPr>
        <p:grpSpPr>
          <a:xfrm>
            <a:off x="-1968507" y="3197582"/>
            <a:ext cx="1946923" cy="2512611"/>
            <a:chOff x="-1717139" y="1682156"/>
            <a:chExt cx="1707614" cy="2770269"/>
          </a:xfrm>
        </p:grpSpPr>
        <p:sp>
          <p:nvSpPr>
            <p:cNvPr id="28" name="Tekstboks 2"/>
            <p:cNvSpPr txBox="1"/>
            <p:nvPr/>
          </p:nvSpPr>
          <p:spPr bwMode="auto">
            <a:xfrm>
              <a:off x="-1717139" y="1682156"/>
              <a:ext cx="1707614" cy="2770269"/>
            </a:xfrm>
            <a:prstGeom prst="rect">
              <a:avLst/>
            </a:prstGeom>
            <a:noFill/>
          </p:spPr>
          <p:txBody>
            <a:bodyPr wrap="square" lIns="0" tIns="0" rIns="144000" bIns="0">
              <a:spAutoFit/>
            </a:bodyPr>
            <a:lstStyle/>
            <a:p>
              <a:pPr algn="r" eaLnBrk="1" hangingPunct="1">
                <a:defRPr/>
              </a:pPr>
              <a:r>
                <a:rPr lang="en-GB" sz="907" b="1" dirty="0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Insert Image </a:t>
              </a:r>
            </a:p>
            <a:p>
              <a:pPr algn="r" eaLnBrk="1" hangingPunct="1">
                <a:defRPr/>
              </a:pPr>
              <a:r>
                <a:rPr lang="en-GB" sz="907" b="1" dirty="0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1. </a:t>
              </a:r>
              <a:r>
                <a:rPr lang="en-GB" sz="907" dirty="0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Click thumbnail image insertion icon in the middle </a:t>
              </a:r>
            </a:p>
            <a:p>
              <a:pPr algn="r" eaLnBrk="1" hangingPunct="1">
                <a:defRPr/>
              </a:pPr>
              <a:r>
                <a:rPr lang="en-GB" sz="907" dirty="0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placeholder </a:t>
              </a:r>
            </a:p>
            <a:p>
              <a:pPr algn="r" eaLnBrk="1" hangingPunct="1">
                <a:defRPr/>
              </a:pPr>
              <a:r>
                <a:rPr lang="en-GB" sz="907" b="1" dirty="0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2. </a:t>
              </a:r>
              <a:r>
                <a:rPr lang="en-GB" sz="907" dirty="0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Insert the desired picture</a:t>
              </a:r>
            </a:p>
            <a:p>
              <a:pPr algn="r" eaLnBrk="1" hangingPunct="1">
                <a:defRPr/>
              </a:pPr>
              <a:r>
                <a:rPr lang="en-GB" sz="907" b="1" dirty="0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3. </a:t>
              </a:r>
              <a:r>
                <a:rPr lang="en-GB" sz="907" dirty="0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Click </a:t>
              </a:r>
              <a:r>
                <a:rPr lang="en-GB" sz="907" b="1" dirty="0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Crop</a:t>
              </a:r>
              <a:r>
                <a:rPr lang="en-GB" sz="907" dirty="0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to change </a:t>
              </a:r>
            </a:p>
            <a:p>
              <a:pPr algn="r" eaLnBrk="1" hangingPunct="1">
                <a:defRPr/>
              </a:pPr>
              <a:r>
                <a:rPr lang="en-GB" sz="907" dirty="0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focus of the image / size</a:t>
              </a:r>
            </a:p>
            <a:p>
              <a:pPr algn="r" eaLnBrk="1" hangingPunct="1">
                <a:defRPr/>
              </a:pPr>
              <a:r>
                <a:rPr lang="en-GB" sz="907" dirty="0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</a:p>
            <a:p>
              <a:pPr algn="r" eaLnBrk="1" hangingPunct="1">
                <a:defRPr/>
              </a:pPr>
              <a:endParaRPr lang="en-GB" sz="907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r" eaLnBrk="1" hangingPunct="1">
                <a:defRPr/>
              </a:pPr>
              <a:endParaRPr lang="en-GB" sz="907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r" eaLnBrk="1" hangingPunct="1">
                <a:defRPr/>
              </a:pPr>
              <a:r>
                <a:rPr lang="en-GB" sz="907" b="1" dirty="0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4. </a:t>
              </a:r>
              <a:r>
                <a:rPr lang="en-GB" sz="907" dirty="0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If you want to scale the image to hold the </a:t>
              </a:r>
              <a:r>
                <a:rPr lang="en-GB" sz="907" b="1" dirty="0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SHIFT</a:t>
              </a:r>
              <a:r>
                <a:rPr lang="en-GB" sz="907" dirty="0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button down while dragging the corners of the image</a:t>
              </a:r>
            </a:p>
            <a:p>
              <a:pPr algn="r" eaLnBrk="1" hangingPunct="1">
                <a:defRPr/>
              </a:pPr>
              <a:r>
                <a:rPr lang="en-GB" sz="907" dirty="0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</a:p>
            <a:p>
              <a:pPr algn="r" eaLnBrk="1" hangingPunct="1">
                <a:defRPr/>
              </a:pPr>
              <a:endParaRPr lang="en-GB" sz="907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r" eaLnBrk="1" hangingPunct="1">
                <a:defRPr/>
              </a:pPr>
              <a:endParaRPr lang="en-GB" sz="907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r" eaLnBrk="1" hangingPunct="1">
                <a:defRPr/>
              </a:pPr>
              <a:r>
                <a:rPr lang="en-GB" sz="907" b="1" dirty="0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5. </a:t>
              </a:r>
              <a:r>
                <a:rPr lang="en-GB" sz="907" dirty="0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Right-click on the picture and select </a:t>
              </a:r>
              <a:r>
                <a:rPr lang="en-GB" sz="907" b="1" dirty="0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Send to back</a:t>
              </a:r>
            </a:p>
          </p:txBody>
        </p:sp>
        <p:pic>
          <p:nvPicPr>
            <p:cNvPr id="29" name="Picture 2"/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559"/>
            <a:stretch>
              <a:fillRect/>
            </a:stretch>
          </p:blipFill>
          <p:spPr bwMode="auto">
            <a:xfrm>
              <a:off x="-578357" y="2814382"/>
              <a:ext cx="409575" cy="3222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30" name="Gruppe 3"/>
            <p:cNvGrpSpPr>
              <a:grpSpLocks/>
            </p:cNvGrpSpPr>
            <p:nvPr userDrawn="1"/>
          </p:nvGrpSpPr>
          <p:grpSpPr bwMode="auto">
            <a:xfrm>
              <a:off x="-562714" y="3855194"/>
              <a:ext cx="320675" cy="380612"/>
              <a:chOff x="6891608" y="5855341"/>
              <a:chExt cx="252226" cy="299732"/>
            </a:xfrm>
          </p:grpSpPr>
          <p:pic>
            <p:nvPicPr>
              <p:cNvPr id="31" name="Picture 2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905144" y="5897898"/>
                <a:ext cx="238690" cy="2571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2" name="Rounded Rectangle 25"/>
              <p:cNvSpPr/>
              <p:nvPr/>
            </p:nvSpPr>
            <p:spPr bwMode="auto">
              <a:xfrm>
                <a:off x="6891608" y="5855341"/>
                <a:ext cx="157329" cy="128767"/>
              </a:xfrm>
              <a:prstGeom prst="roundRect">
                <a:avLst/>
              </a:prstGeom>
              <a:noFill/>
              <a:ln w="19050">
                <a:solidFill>
                  <a:srgbClr val="E31E3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en-GB" sz="1814" dirty="0"/>
              </a:p>
            </p:txBody>
          </p:sp>
        </p:grpSp>
      </p:grpSp>
      <p:grpSp>
        <p:nvGrpSpPr>
          <p:cNvPr id="33" name="Group 32"/>
          <p:cNvGrpSpPr/>
          <p:nvPr userDrawn="1"/>
        </p:nvGrpSpPr>
        <p:grpSpPr>
          <a:xfrm>
            <a:off x="12363667" y="1361258"/>
            <a:ext cx="2064994" cy="2863243"/>
            <a:chOff x="12192000" y="2054225"/>
            <a:chExt cx="1811172" cy="3156858"/>
          </a:xfrm>
        </p:grpSpPr>
        <p:sp>
          <p:nvSpPr>
            <p:cNvPr id="34" name="TextBox 33"/>
            <p:cNvSpPr txBox="1"/>
            <p:nvPr userDrawn="1"/>
          </p:nvSpPr>
          <p:spPr>
            <a:xfrm>
              <a:off x="12192000" y="2054225"/>
              <a:ext cx="1811172" cy="315685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>
                <a:spcBef>
                  <a:spcPct val="0"/>
                </a:spcBef>
                <a:spcAft>
                  <a:spcPts val="181"/>
                </a:spcAft>
                <a:buFontTx/>
                <a:buNone/>
              </a:pPr>
              <a:r>
                <a:rPr lang="en-GB" altLang="da-DK" sz="907" b="1" noProof="1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ea typeface="Calibri" pitchFamily="34" charset="0"/>
                  <a:cs typeface="Arial" panose="020B0604020202020204" pitchFamily="34" charset="0"/>
                </a:rPr>
                <a:t>Text Styles </a:t>
              </a:r>
            </a:p>
            <a:p>
              <a:pPr algn="l" eaLnBrk="1" hangingPunct="1">
                <a:spcBef>
                  <a:spcPct val="0"/>
                </a:spcBef>
                <a:buFontTx/>
                <a:buNone/>
              </a:pPr>
              <a:r>
                <a:rPr lang="en-GB" altLang="da-DK" sz="907" noProof="1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ea typeface="Calibri" pitchFamily="34" charset="0"/>
                  <a:cs typeface="Arial" panose="020B0604020202020204" pitchFamily="34" charset="0"/>
                </a:rPr>
                <a:t>Use the </a:t>
              </a:r>
              <a:r>
                <a:rPr lang="en-GB" altLang="da-DK" sz="907" b="1" noProof="1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ea typeface="Calibri" pitchFamily="34" charset="0"/>
                  <a:cs typeface="Arial" panose="020B0604020202020204" pitchFamily="34" charset="0"/>
                </a:rPr>
                <a:t>TAB</a:t>
              </a:r>
              <a:r>
                <a:rPr lang="en-GB" altLang="da-DK" sz="907" noProof="1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ea typeface="Calibri" pitchFamily="34" charset="0"/>
                  <a:cs typeface="Arial" panose="020B0604020202020204" pitchFamily="34" charset="0"/>
                </a:rPr>
                <a:t> key to switch between levels </a:t>
              </a:r>
            </a:p>
            <a:p>
              <a:pPr algn="l">
                <a:spcBef>
                  <a:spcPct val="0"/>
                </a:spcBef>
                <a:buFontTx/>
                <a:buNone/>
              </a:pPr>
              <a:endParaRPr lang="en-GB" altLang="da-DK" sz="907" noProof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ea typeface="Calibri" pitchFamily="34" charset="0"/>
                <a:cs typeface="Arial" panose="020B0604020202020204" pitchFamily="34" charset="0"/>
              </a:endParaRPr>
            </a:p>
            <a:p>
              <a:pPr algn="l">
                <a:spcBef>
                  <a:spcPct val="0"/>
                </a:spcBef>
                <a:buFontTx/>
                <a:buNone/>
              </a:pPr>
              <a:r>
                <a:rPr lang="en-GB" altLang="da-DK" sz="907" noProof="1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ea typeface="Calibri" pitchFamily="34" charset="0"/>
                  <a:cs typeface="Arial" panose="020B0604020202020204" pitchFamily="34" charset="0"/>
                </a:rPr>
                <a:t>Level 1 = Regular 14 pt. </a:t>
              </a:r>
            </a:p>
            <a:p>
              <a:pPr algn="l" eaLnBrk="1" hangingPunct="1">
                <a:spcBef>
                  <a:spcPct val="0"/>
                </a:spcBef>
                <a:buFontTx/>
                <a:buNone/>
              </a:pPr>
              <a:r>
                <a:rPr lang="en-GB" altLang="da-DK" sz="907" noProof="1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ea typeface="Calibri" pitchFamily="34" charset="0"/>
                  <a:cs typeface="Arial" panose="020B0604020202020204" pitchFamily="34" charset="0"/>
                </a:rPr>
                <a:t>Level 2 = Bullets orange cross bold 14 pt. </a:t>
              </a:r>
            </a:p>
            <a:p>
              <a:pPr algn="l">
                <a:spcBef>
                  <a:spcPct val="0"/>
                </a:spcBef>
                <a:buFontTx/>
                <a:buNone/>
              </a:pPr>
              <a:r>
                <a:rPr lang="en-GB" altLang="da-DK" sz="907" noProof="1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ea typeface="Calibri" pitchFamily="34" charset="0"/>
                  <a:cs typeface="Arial" panose="020B0604020202020204" pitchFamily="34" charset="0"/>
                </a:rPr>
                <a:t>Level 3+4 = Bullets line regular</a:t>
              </a:r>
              <a:br>
                <a:rPr lang="en-GB" altLang="da-DK" sz="907" noProof="1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ea typeface="Calibri" pitchFamily="34" charset="0"/>
                  <a:cs typeface="Arial" panose="020B0604020202020204" pitchFamily="34" charset="0"/>
                </a:rPr>
              </a:br>
              <a:r>
                <a:rPr lang="en-GB" altLang="da-DK" sz="907" noProof="1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ea typeface="Calibri" pitchFamily="34" charset="0"/>
                  <a:cs typeface="Arial" panose="020B0604020202020204" pitchFamily="34" charset="0"/>
                </a:rPr>
                <a:t>12 pt.</a:t>
              </a:r>
            </a:p>
            <a:p>
              <a:pPr algn="l">
                <a:spcBef>
                  <a:spcPct val="0"/>
                </a:spcBef>
                <a:buFontTx/>
                <a:buNone/>
              </a:pPr>
              <a:endParaRPr lang="en-GB" altLang="da-DK" sz="907" noProof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ea typeface="Calibri" pitchFamily="34" charset="0"/>
                <a:cs typeface="Arial" panose="020B0604020202020204" pitchFamily="34" charset="0"/>
              </a:endParaRPr>
            </a:p>
            <a:p>
              <a:pPr algn="l">
                <a:spcBef>
                  <a:spcPct val="0"/>
                </a:spcBef>
                <a:buFontTx/>
                <a:buNone/>
              </a:pPr>
              <a:r>
                <a:rPr lang="en-GB" altLang="da-DK" sz="907" noProof="1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ea typeface="Calibri" pitchFamily="34" charset="0"/>
                  <a:cs typeface="Arial" panose="020B0604020202020204" pitchFamily="34" charset="0"/>
                </a:rPr>
                <a:t>To go back in levels, </a:t>
              </a:r>
            </a:p>
            <a:p>
              <a:pPr algn="l" eaLnBrk="1" hangingPunct="1">
                <a:spcBef>
                  <a:spcPct val="0"/>
                </a:spcBef>
                <a:buFontTx/>
                <a:buNone/>
              </a:pPr>
              <a:r>
                <a:rPr lang="en-GB" altLang="da-DK" sz="907" noProof="1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ea typeface="Calibri" pitchFamily="34" charset="0"/>
                  <a:cs typeface="Arial" panose="020B0604020202020204" pitchFamily="34" charset="0"/>
                </a:rPr>
                <a:t>Use </a:t>
              </a:r>
              <a:r>
                <a:rPr lang="en-GB" altLang="da-DK" sz="907" b="1" noProof="1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ea typeface="Calibri" pitchFamily="34" charset="0"/>
                  <a:cs typeface="Arial" panose="020B0604020202020204" pitchFamily="34" charset="0"/>
                </a:rPr>
                <a:t>SHIFT</a:t>
              </a:r>
              <a:r>
                <a:rPr lang="en-GB" altLang="da-DK" sz="907" noProof="1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ea typeface="Calibri" pitchFamily="34" charset="0"/>
                  <a:cs typeface="Arial" panose="020B0604020202020204" pitchFamily="34" charset="0"/>
                </a:rPr>
                <a:t> </a:t>
              </a:r>
              <a:r>
                <a:rPr lang="en-GB" altLang="da-DK" sz="907" b="1" noProof="1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ea typeface="Calibri" pitchFamily="34" charset="0"/>
                  <a:cs typeface="Arial" panose="020B0604020202020204" pitchFamily="34" charset="0"/>
                </a:rPr>
                <a:t>+</a:t>
              </a:r>
              <a:r>
                <a:rPr lang="en-GB" altLang="da-DK" sz="907" noProof="1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ea typeface="Calibri" pitchFamily="34" charset="0"/>
                  <a:cs typeface="Arial" panose="020B0604020202020204" pitchFamily="34" charset="0"/>
                </a:rPr>
                <a:t> </a:t>
              </a:r>
              <a:r>
                <a:rPr lang="en-GB" altLang="da-DK" sz="907" b="1" noProof="1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ea typeface="Calibri" pitchFamily="34" charset="0"/>
                  <a:cs typeface="Arial" panose="020B0604020202020204" pitchFamily="34" charset="0"/>
                </a:rPr>
                <a:t>TAB</a:t>
              </a:r>
            </a:p>
            <a:p>
              <a:pPr algn="l">
                <a:spcBef>
                  <a:spcPct val="0"/>
                </a:spcBef>
                <a:buFontTx/>
                <a:buNone/>
              </a:pPr>
              <a:endParaRPr lang="en-GB" altLang="da-DK" sz="907" noProof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ea typeface="Calibri" pitchFamily="34" charset="0"/>
                <a:cs typeface="Arial" panose="020B0604020202020204" pitchFamily="34" charset="0"/>
              </a:endParaRPr>
            </a:p>
            <a:p>
              <a:pPr algn="l">
                <a:spcBef>
                  <a:spcPct val="0"/>
                </a:spcBef>
                <a:buFontTx/>
                <a:buNone/>
              </a:pPr>
              <a:r>
                <a:rPr lang="en-GB" altLang="da-DK" sz="907" noProof="1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ea typeface="Calibri" pitchFamily="34" charset="0"/>
                  <a:cs typeface="Arial" panose="020B0604020202020204" pitchFamily="34" charset="0"/>
                </a:rPr>
                <a:t>Alternatively,</a:t>
              </a:r>
            </a:p>
            <a:p>
              <a:pPr algn="l">
                <a:spcBef>
                  <a:spcPct val="0"/>
                </a:spcBef>
                <a:buFontTx/>
                <a:buNone/>
              </a:pPr>
              <a:r>
                <a:rPr lang="en-GB" altLang="da-DK" sz="907" b="1" noProof="1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ea typeface="Calibri" pitchFamily="34" charset="0"/>
                  <a:cs typeface="Arial" panose="020B0604020202020204" pitchFamily="34" charset="0"/>
                </a:rPr>
                <a:t>Increase</a:t>
              </a:r>
              <a:r>
                <a:rPr lang="en-GB" altLang="da-DK" sz="907" noProof="1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ea typeface="Calibri" pitchFamily="34" charset="0"/>
                  <a:cs typeface="Arial" panose="020B0604020202020204" pitchFamily="34" charset="0"/>
                </a:rPr>
                <a:t> and </a:t>
              </a:r>
              <a:r>
                <a:rPr lang="en-GB" altLang="da-DK" sz="907" b="1" noProof="1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ea typeface="Calibri" pitchFamily="34" charset="0"/>
                  <a:cs typeface="Arial" panose="020B0604020202020204" pitchFamily="34" charset="0"/>
                </a:rPr>
                <a:t>Decrease</a:t>
              </a:r>
              <a:r>
                <a:rPr lang="en-GB" altLang="da-DK" sz="907" noProof="1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ea typeface="Calibri" pitchFamily="34" charset="0"/>
                  <a:cs typeface="Arial" panose="020B0604020202020204" pitchFamily="34" charset="0"/>
                </a:rPr>
                <a:t> list level</a:t>
              </a:r>
              <a:r>
                <a:rPr lang="en-GB" altLang="da-DK" sz="907" baseline="0" noProof="1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ea typeface="Calibri" pitchFamily="34" charset="0"/>
                  <a:cs typeface="Arial" panose="020B0604020202020204" pitchFamily="34" charset="0"/>
                </a:rPr>
                <a:t> c</a:t>
              </a:r>
              <a:r>
                <a:rPr lang="en-GB" altLang="da-DK" sz="907" noProof="1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ea typeface="Calibri" pitchFamily="34" charset="0"/>
                  <a:cs typeface="Arial" panose="020B0604020202020204" pitchFamily="34" charset="0"/>
                </a:rPr>
                <a:t>an be used instead</a:t>
              </a:r>
              <a:endParaRPr lang="en-GB" sz="907" dirty="0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35" name="Group 34"/>
            <p:cNvGrpSpPr/>
            <p:nvPr userDrawn="1"/>
          </p:nvGrpSpPr>
          <p:grpSpPr>
            <a:xfrm>
              <a:off x="12207029" y="4582442"/>
              <a:ext cx="507167" cy="258762"/>
              <a:chOff x="-703262" y="3839864"/>
              <a:chExt cx="404812" cy="258762"/>
            </a:xfrm>
          </p:grpSpPr>
          <p:pic>
            <p:nvPicPr>
              <p:cNvPr id="36" name="Billede 32"/>
              <p:cNvPicPr>
                <a:picLocks noChangeAspect="1"/>
              </p:cNvPicPr>
              <p:nvPr userDrawn="1"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703262" y="3839864"/>
                <a:ext cx="404812" cy="25876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7" name="Rounded Rectangle 36"/>
              <p:cNvSpPr/>
              <p:nvPr userDrawn="1"/>
            </p:nvSpPr>
            <p:spPr>
              <a:xfrm>
                <a:off x="-695280" y="3869994"/>
                <a:ext cx="194424" cy="194424"/>
              </a:xfrm>
              <a:prstGeom prst="roundRect">
                <a:avLst/>
              </a:prstGeom>
              <a:noFill/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 sz="1905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1915728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Contents - one Image colored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 max two lines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3" hasCustomPrompt="1"/>
          </p:nvPr>
        </p:nvSpPr>
        <p:spPr>
          <a:xfrm>
            <a:off x="358775" y="1113272"/>
            <a:ext cx="5556250" cy="320892"/>
          </a:xfrm>
          <a:solidFill>
            <a:srgbClr val="44546A"/>
          </a:solidFill>
        </p:spPr>
        <p:txBody>
          <a:bodyPr lIns="72000" rIns="72000" anchor="ctr" anchorCtr="0"/>
          <a:lstStyle>
            <a:lvl1pPr marL="0" indent="0">
              <a:buNone/>
              <a:defRPr sz="1633" b="0">
                <a:solidFill>
                  <a:schemeClr val="bg1"/>
                </a:solidFill>
                <a:latin typeface="+mj-lt"/>
              </a:defRPr>
            </a:lvl1pPr>
            <a:lvl2pPr marL="414673" indent="0">
              <a:buNone/>
              <a:defRPr sz="1814" b="1"/>
            </a:lvl2pPr>
            <a:lvl3pPr marL="829345" indent="0">
              <a:buNone/>
              <a:defRPr sz="1633" b="1"/>
            </a:lvl3pPr>
            <a:lvl4pPr marL="1244019" indent="0">
              <a:buNone/>
              <a:defRPr sz="1451" b="1"/>
            </a:lvl4pPr>
            <a:lvl5pPr marL="1658692" indent="0">
              <a:buNone/>
              <a:defRPr sz="1451" b="1"/>
            </a:lvl5pPr>
            <a:lvl6pPr marL="2073365" indent="0">
              <a:buNone/>
              <a:defRPr sz="1451" b="1"/>
            </a:lvl6pPr>
            <a:lvl7pPr marL="2488037" indent="0">
              <a:buNone/>
              <a:defRPr sz="1451" b="1"/>
            </a:lvl7pPr>
            <a:lvl8pPr marL="2902709" indent="0">
              <a:buNone/>
              <a:defRPr sz="1451" b="1"/>
            </a:lvl8pPr>
            <a:lvl9pPr marL="3317382" indent="0">
              <a:buNone/>
              <a:defRPr sz="1451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25" name="Picture Placeholder 3"/>
          <p:cNvSpPr>
            <a:spLocks noGrp="1"/>
          </p:cNvSpPr>
          <p:nvPr>
            <p:ph type="pic" sz="quarter" idx="17" hasCustomPrompt="1"/>
          </p:nvPr>
        </p:nvSpPr>
        <p:spPr>
          <a:xfrm>
            <a:off x="358777" y="1494000"/>
            <a:ext cx="5556251" cy="4658400"/>
          </a:xfrm>
        </p:spPr>
        <p:txBody>
          <a:bodyPr tIns="612000" anchor="ctr" anchorCtr="0"/>
          <a:lstStyle>
            <a:lvl1pPr algn="ctr">
              <a:tabLst/>
              <a:defRPr baseline="0"/>
            </a:lvl1pPr>
          </a:lstStyle>
          <a:p>
            <a:r>
              <a:rPr lang="en-GB" noProof="0" dirty="0"/>
              <a:t>Click on icon and insert image</a:t>
            </a:r>
          </a:p>
        </p:txBody>
      </p:sp>
      <p:sp>
        <p:nvSpPr>
          <p:cNvPr id="3" name="Text Placeholder 4"/>
          <p:cNvSpPr>
            <a:spLocks noGrp="1"/>
          </p:cNvSpPr>
          <p:nvPr>
            <p:ph type="body" idx="1" hasCustomPrompt="1"/>
          </p:nvPr>
        </p:nvSpPr>
        <p:spPr>
          <a:xfrm>
            <a:off x="6276975" y="1113272"/>
            <a:ext cx="5556250" cy="320892"/>
          </a:xfrm>
          <a:solidFill>
            <a:srgbClr val="44546A"/>
          </a:solidFill>
        </p:spPr>
        <p:txBody>
          <a:bodyPr lIns="72000" rIns="72000" anchor="ctr" anchorCtr="0"/>
          <a:lstStyle>
            <a:lvl1pPr marL="0" indent="0">
              <a:buNone/>
              <a:defRPr sz="1633" b="0">
                <a:solidFill>
                  <a:schemeClr val="bg1"/>
                </a:solidFill>
                <a:latin typeface="+mj-lt"/>
              </a:defRPr>
            </a:lvl1pPr>
            <a:lvl2pPr marL="414673" indent="0">
              <a:buNone/>
              <a:defRPr sz="1814" b="1"/>
            </a:lvl2pPr>
            <a:lvl3pPr marL="829345" indent="0">
              <a:buNone/>
              <a:defRPr sz="1633" b="1"/>
            </a:lvl3pPr>
            <a:lvl4pPr marL="1244019" indent="0">
              <a:buNone/>
              <a:defRPr sz="1451" b="1"/>
            </a:lvl4pPr>
            <a:lvl5pPr marL="1658692" indent="0">
              <a:buNone/>
              <a:defRPr sz="1451" b="1"/>
            </a:lvl5pPr>
            <a:lvl6pPr marL="2073365" indent="0">
              <a:buNone/>
              <a:defRPr sz="1451" b="1"/>
            </a:lvl6pPr>
            <a:lvl7pPr marL="2488037" indent="0">
              <a:buNone/>
              <a:defRPr sz="1451" b="1"/>
            </a:lvl7pPr>
            <a:lvl8pPr marL="2902709" indent="0">
              <a:buNone/>
              <a:defRPr sz="1451" b="1"/>
            </a:lvl8pPr>
            <a:lvl9pPr marL="3317382" indent="0">
              <a:buNone/>
              <a:defRPr sz="1451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21" name="Content Placeholder 5"/>
          <p:cNvSpPr>
            <a:spLocks noGrp="1"/>
          </p:cNvSpPr>
          <p:nvPr>
            <p:ph sz="quarter" idx="18"/>
          </p:nvPr>
        </p:nvSpPr>
        <p:spPr>
          <a:xfrm>
            <a:off x="6276976" y="1493998"/>
            <a:ext cx="5554801" cy="1044000"/>
          </a:xfrm>
        </p:spPr>
        <p:txBody>
          <a:bodyPr lIns="72000" rIns="7200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2" name="Content Placeholder 6"/>
          <p:cNvSpPr>
            <a:spLocks noGrp="1"/>
          </p:cNvSpPr>
          <p:nvPr>
            <p:ph sz="quarter" idx="19"/>
          </p:nvPr>
        </p:nvSpPr>
        <p:spPr>
          <a:xfrm>
            <a:off x="6276976" y="2699049"/>
            <a:ext cx="5554801" cy="1044000"/>
          </a:xfrm>
        </p:spPr>
        <p:txBody>
          <a:bodyPr lIns="72000" rIns="7200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3" name="Content Placeholder 7"/>
          <p:cNvSpPr>
            <a:spLocks noGrp="1"/>
          </p:cNvSpPr>
          <p:nvPr>
            <p:ph sz="quarter" idx="20"/>
          </p:nvPr>
        </p:nvSpPr>
        <p:spPr>
          <a:xfrm>
            <a:off x="6276976" y="3904099"/>
            <a:ext cx="5554801" cy="1044000"/>
          </a:xfrm>
        </p:spPr>
        <p:txBody>
          <a:bodyPr lIns="72000" rIns="7200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4" name="Content Placeholder 8"/>
          <p:cNvSpPr>
            <a:spLocks noGrp="1"/>
          </p:cNvSpPr>
          <p:nvPr>
            <p:ph sz="quarter" idx="21"/>
          </p:nvPr>
        </p:nvSpPr>
        <p:spPr>
          <a:xfrm>
            <a:off x="6276976" y="5109150"/>
            <a:ext cx="5554801" cy="1044000"/>
          </a:xfrm>
        </p:spPr>
        <p:txBody>
          <a:bodyPr lIns="72000" rIns="7200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grpSp>
        <p:nvGrpSpPr>
          <p:cNvPr id="37" name="Group 36"/>
          <p:cNvGrpSpPr/>
          <p:nvPr userDrawn="1"/>
        </p:nvGrpSpPr>
        <p:grpSpPr>
          <a:xfrm>
            <a:off x="-1968507" y="3197582"/>
            <a:ext cx="1946923" cy="2512611"/>
            <a:chOff x="-1717139" y="1682156"/>
            <a:chExt cx="1707614" cy="2770269"/>
          </a:xfrm>
        </p:grpSpPr>
        <p:sp>
          <p:nvSpPr>
            <p:cNvPr id="38" name="Tekstboks 2"/>
            <p:cNvSpPr txBox="1"/>
            <p:nvPr/>
          </p:nvSpPr>
          <p:spPr bwMode="auto">
            <a:xfrm>
              <a:off x="-1717139" y="1682156"/>
              <a:ext cx="1707614" cy="2770269"/>
            </a:xfrm>
            <a:prstGeom prst="rect">
              <a:avLst/>
            </a:prstGeom>
            <a:noFill/>
          </p:spPr>
          <p:txBody>
            <a:bodyPr wrap="square" lIns="0" tIns="0" rIns="144000" bIns="0">
              <a:spAutoFit/>
            </a:bodyPr>
            <a:lstStyle/>
            <a:p>
              <a:pPr algn="r" eaLnBrk="1" hangingPunct="1">
                <a:defRPr/>
              </a:pPr>
              <a:r>
                <a:rPr lang="en-GB" sz="907" b="1" dirty="0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Insert Image </a:t>
              </a:r>
            </a:p>
            <a:p>
              <a:pPr algn="r" eaLnBrk="1" hangingPunct="1">
                <a:defRPr/>
              </a:pPr>
              <a:r>
                <a:rPr lang="en-GB" sz="907" b="1" dirty="0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1. </a:t>
              </a:r>
              <a:r>
                <a:rPr lang="en-GB" sz="907" dirty="0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Click thumbnail image insertion icon in the middle </a:t>
              </a:r>
            </a:p>
            <a:p>
              <a:pPr algn="r" eaLnBrk="1" hangingPunct="1">
                <a:defRPr/>
              </a:pPr>
              <a:r>
                <a:rPr lang="en-GB" sz="907" dirty="0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placeholder </a:t>
              </a:r>
            </a:p>
            <a:p>
              <a:pPr algn="r" eaLnBrk="1" hangingPunct="1">
                <a:defRPr/>
              </a:pPr>
              <a:r>
                <a:rPr lang="en-GB" sz="907" b="1" dirty="0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2. </a:t>
              </a:r>
              <a:r>
                <a:rPr lang="en-GB" sz="907" dirty="0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Insert the desired picture</a:t>
              </a:r>
            </a:p>
            <a:p>
              <a:pPr algn="r" eaLnBrk="1" hangingPunct="1">
                <a:defRPr/>
              </a:pPr>
              <a:r>
                <a:rPr lang="en-GB" sz="907" b="1" dirty="0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3. </a:t>
              </a:r>
              <a:r>
                <a:rPr lang="en-GB" sz="907" dirty="0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Click </a:t>
              </a:r>
              <a:r>
                <a:rPr lang="en-GB" sz="907" b="1" dirty="0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Crop</a:t>
              </a:r>
              <a:r>
                <a:rPr lang="en-GB" sz="907" dirty="0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to change </a:t>
              </a:r>
            </a:p>
            <a:p>
              <a:pPr algn="r" eaLnBrk="1" hangingPunct="1">
                <a:defRPr/>
              </a:pPr>
              <a:r>
                <a:rPr lang="en-GB" sz="907" dirty="0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focus of the image / size</a:t>
              </a:r>
            </a:p>
            <a:p>
              <a:pPr algn="r" eaLnBrk="1" hangingPunct="1">
                <a:defRPr/>
              </a:pPr>
              <a:r>
                <a:rPr lang="en-GB" sz="907" dirty="0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</a:p>
            <a:p>
              <a:pPr algn="r" eaLnBrk="1" hangingPunct="1">
                <a:defRPr/>
              </a:pPr>
              <a:endParaRPr lang="en-GB" sz="907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r" eaLnBrk="1" hangingPunct="1">
                <a:defRPr/>
              </a:pPr>
              <a:endParaRPr lang="en-GB" sz="907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r" eaLnBrk="1" hangingPunct="1">
                <a:defRPr/>
              </a:pPr>
              <a:r>
                <a:rPr lang="en-GB" sz="907" b="1" dirty="0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4. </a:t>
              </a:r>
              <a:r>
                <a:rPr lang="en-GB" sz="907" dirty="0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If you want to scale the image to hold the </a:t>
              </a:r>
              <a:r>
                <a:rPr lang="en-GB" sz="907" b="1" dirty="0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SHIFT</a:t>
              </a:r>
              <a:r>
                <a:rPr lang="en-GB" sz="907" dirty="0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button down while dragging the corners of the image</a:t>
              </a:r>
            </a:p>
            <a:p>
              <a:pPr algn="r" eaLnBrk="1" hangingPunct="1">
                <a:defRPr/>
              </a:pPr>
              <a:r>
                <a:rPr lang="en-GB" sz="907" dirty="0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</a:p>
            <a:p>
              <a:pPr algn="r" eaLnBrk="1" hangingPunct="1">
                <a:defRPr/>
              </a:pPr>
              <a:endParaRPr lang="en-GB" sz="907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r" eaLnBrk="1" hangingPunct="1">
                <a:defRPr/>
              </a:pPr>
              <a:endParaRPr lang="en-GB" sz="907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r" eaLnBrk="1" hangingPunct="1">
                <a:defRPr/>
              </a:pPr>
              <a:r>
                <a:rPr lang="en-GB" sz="907" b="1" dirty="0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5. </a:t>
              </a:r>
              <a:r>
                <a:rPr lang="en-GB" sz="907" dirty="0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Right-click on the picture and select </a:t>
              </a:r>
              <a:r>
                <a:rPr lang="en-GB" sz="907" b="1" dirty="0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Send to back</a:t>
              </a:r>
            </a:p>
          </p:txBody>
        </p:sp>
        <p:pic>
          <p:nvPicPr>
            <p:cNvPr id="39" name="Picture 2"/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559"/>
            <a:stretch>
              <a:fillRect/>
            </a:stretch>
          </p:blipFill>
          <p:spPr bwMode="auto">
            <a:xfrm>
              <a:off x="-578357" y="2814382"/>
              <a:ext cx="409575" cy="3222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40" name="Gruppe 3"/>
            <p:cNvGrpSpPr>
              <a:grpSpLocks/>
            </p:cNvGrpSpPr>
            <p:nvPr userDrawn="1"/>
          </p:nvGrpSpPr>
          <p:grpSpPr bwMode="auto">
            <a:xfrm>
              <a:off x="-562714" y="3855194"/>
              <a:ext cx="320675" cy="380612"/>
              <a:chOff x="6891608" y="5855341"/>
              <a:chExt cx="252226" cy="299732"/>
            </a:xfrm>
          </p:grpSpPr>
          <p:pic>
            <p:nvPicPr>
              <p:cNvPr id="41" name="Picture 2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905144" y="5897898"/>
                <a:ext cx="238690" cy="2571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2" name="Rounded Rectangle 25"/>
              <p:cNvSpPr/>
              <p:nvPr/>
            </p:nvSpPr>
            <p:spPr bwMode="auto">
              <a:xfrm>
                <a:off x="6891608" y="5855341"/>
                <a:ext cx="157329" cy="128767"/>
              </a:xfrm>
              <a:prstGeom prst="roundRect">
                <a:avLst/>
              </a:prstGeom>
              <a:noFill/>
              <a:ln w="19050">
                <a:solidFill>
                  <a:srgbClr val="E31E3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en-GB" sz="1814" dirty="0"/>
              </a:p>
            </p:txBody>
          </p:sp>
        </p:grpSp>
      </p:grpSp>
      <p:grpSp>
        <p:nvGrpSpPr>
          <p:cNvPr id="43" name="Group 42"/>
          <p:cNvGrpSpPr/>
          <p:nvPr userDrawn="1"/>
        </p:nvGrpSpPr>
        <p:grpSpPr>
          <a:xfrm>
            <a:off x="12363667" y="1361258"/>
            <a:ext cx="2064994" cy="2863243"/>
            <a:chOff x="12192000" y="2054225"/>
            <a:chExt cx="1811172" cy="3156858"/>
          </a:xfrm>
        </p:grpSpPr>
        <p:sp>
          <p:nvSpPr>
            <p:cNvPr id="44" name="TextBox 43"/>
            <p:cNvSpPr txBox="1"/>
            <p:nvPr userDrawn="1"/>
          </p:nvSpPr>
          <p:spPr>
            <a:xfrm>
              <a:off x="12192000" y="2054225"/>
              <a:ext cx="1811172" cy="315685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>
                <a:spcBef>
                  <a:spcPct val="0"/>
                </a:spcBef>
                <a:spcAft>
                  <a:spcPts val="181"/>
                </a:spcAft>
                <a:buFontTx/>
                <a:buNone/>
              </a:pPr>
              <a:r>
                <a:rPr lang="en-GB" altLang="da-DK" sz="907" b="1" noProof="1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ea typeface="Calibri" pitchFamily="34" charset="0"/>
                  <a:cs typeface="Arial" panose="020B0604020202020204" pitchFamily="34" charset="0"/>
                </a:rPr>
                <a:t>Text Styles </a:t>
              </a:r>
            </a:p>
            <a:p>
              <a:pPr algn="l" eaLnBrk="1" hangingPunct="1">
                <a:spcBef>
                  <a:spcPct val="0"/>
                </a:spcBef>
                <a:buFontTx/>
                <a:buNone/>
              </a:pPr>
              <a:r>
                <a:rPr lang="en-GB" altLang="da-DK" sz="907" noProof="1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ea typeface="Calibri" pitchFamily="34" charset="0"/>
                  <a:cs typeface="Arial" panose="020B0604020202020204" pitchFamily="34" charset="0"/>
                </a:rPr>
                <a:t>Use the </a:t>
              </a:r>
              <a:r>
                <a:rPr lang="en-GB" altLang="da-DK" sz="907" b="1" noProof="1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ea typeface="Calibri" pitchFamily="34" charset="0"/>
                  <a:cs typeface="Arial" panose="020B0604020202020204" pitchFamily="34" charset="0"/>
                </a:rPr>
                <a:t>TAB</a:t>
              </a:r>
              <a:r>
                <a:rPr lang="en-GB" altLang="da-DK" sz="907" noProof="1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ea typeface="Calibri" pitchFamily="34" charset="0"/>
                  <a:cs typeface="Arial" panose="020B0604020202020204" pitchFamily="34" charset="0"/>
                </a:rPr>
                <a:t> key to switch between levels </a:t>
              </a:r>
            </a:p>
            <a:p>
              <a:pPr algn="l">
                <a:spcBef>
                  <a:spcPct val="0"/>
                </a:spcBef>
                <a:buFontTx/>
                <a:buNone/>
              </a:pPr>
              <a:endParaRPr lang="en-GB" altLang="da-DK" sz="907" noProof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ea typeface="Calibri" pitchFamily="34" charset="0"/>
                <a:cs typeface="Arial" panose="020B0604020202020204" pitchFamily="34" charset="0"/>
              </a:endParaRPr>
            </a:p>
            <a:p>
              <a:pPr algn="l">
                <a:spcBef>
                  <a:spcPct val="0"/>
                </a:spcBef>
                <a:buFontTx/>
                <a:buNone/>
              </a:pPr>
              <a:r>
                <a:rPr lang="en-GB" altLang="da-DK" sz="907" noProof="1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ea typeface="Calibri" pitchFamily="34" charset="0"/>
                  <a:cs typeface="Arial" panose="020B0604020202020204" pitchFamily="34" charset="0"/>
                </a:rPr>
                <a:t>Level 1 = Regular 14 pt. </a:t>
              </a:r>
            </a:p>
            <a:p>
              <a:pPr algn="l" eaLnBrk="1" hangingPunct="1">
                <a:spcBef>
                  <a:spcPct val="0"/>
                </a:spcBef>
                <a:buFontTx/>
                <a:buNone/>
              </a:pPr>
              <a:r>
                <a:rPr lang="en-GB" altLang="da-DK" sz="907" noProof="1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ea typeface="Calibri" pitchFamily="34" charset="0"/>
                  <a:cs typeface="Arial" panose="020B0604020202020204" pitchFamily="34" charset="0"/>
                </a:rPr>
                <a:t>Level 2 = Bullets orange cross bold 14 pt. </a:t>
              </a:r>
            </a:p>
            <a:p>
              <a:pPr algn="l">
                <a:spcBef>
                  <a:spcPct val="0"/>
                </a:spcBef>
                <a:buFontTx/>
                <a:buNone/>
              </a:pPr>
              <a:r>
                <a:rPr lang="en-GB" altLang="da-DK" sz="907" noProof="1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ea typeface="Calibri" pitchFamily="34" charset="0"/>
                  <a:cs typeface="Arial" panose="020B0604020202020204" pitchFamily="34" charset="0"/>
                </a:rPr>
                <a:t>Level 3+4 = Bullets line regular</a:t>
              </a:r>
              <a:br>
                <a:rPr lang="en-GB" altLang="da-DK" sz="907" noProof="1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ea typeface="Calibri" pitchFamily="34" charset="0"/>
                  <a:cs typeface="Arial" panose="020B0604020202020204" pitchFamily="34" charset="0"/>
                </a:rPr>
              </a:br>
              <a:r>
                <a:rPr lang="en-GB" altLang="da-DK" sz="907" noProof="1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ea typeface="Calibri" pitchFamily="34" charset="0"/>
                  <a:cs typeface="Arial" panose="020B0604020202020204" pitchFamily="34" charset="0"/>
                </a:rPr>
                <a:t>12 pt.</a:t>
              </a:r>
            </a:p>
            <a:p>
              <a:pPr algn="l">
                <a:spcBef>
                  <a:spcPct val="0"/>
                </a:spcBef>
                <a:buFontTx/>
                <a:buNone/>
              </a:pPr>
              <a:endParaRPr lang="en-GB" altLang="da-DK" sz="907" noProof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ea typeface="Calibri" pitchFamily="34" charset="0"/>
                <a:cs typeface="Arial" panose="020B0604020202020204" pitchFamily="34" charset="0"/>
              </a:endParaRPr>
            </a:p>
            <a:p>
              <a:pPr algn="l">
                <a:spcBef>
                  <a:spcPct val="0"/>
                </a:spcBef>
                <a:buFontTx/>
                <a:buNone/>
              </a:pPr>
              <a:r>
                <a:rPr lang="en-GB" altLang="da-DK" sz="907" noProof="1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ea typeface="Calibri" pitchFamily="34" charset="0"/>
                  <a:cs typeface="Arial" panose="020B0604020202020204" pitchFamily="34" charset="0"/>
                </a:rPr>
                <a:t>To go back in levels, </a:t>
              </a:r>
            </a:p>
            <a:p>
              <a:pPr algn="l" eaLnBrk="1" hangingPunct="1">
                <a:spcBef>
                  <a:spcPct val="0"/>
                </a:spcBef>
                <a:buFontTx/>
                <a:buNone/>
              </a:pPr>
              <a:r>
                <a:rPr lang="en-GB" altLang="da-DK" sz="907" noProof="1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ea typeface="Calibri" pitchFamily="34" charset="0"/>
                  <a:cs typeface="Arial" panose="020B0604020202020204" pitchFamily="34" charset="0"/>
                </a:rPr>
                <a:t>Use </a:t>
              </a:r>
              <a:r>
                <a:rPr lang="en-GB" altLang="da-DK" sz="907" b="1" noProof="1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ea typeface="Calibri" pitchFamily="34" charset="0"/>
                  <a:cs typeface="Arial" panose="020B0604020202020204" pitchFamily="34" charset="0"/>
                </a:rPr>
                <a:t>SHIFT</a:t>
              </a:r>
              <a:r>
                <a:rPr lang="en-GB" altLang="da-DK" sz="907" noProof="1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ea typeface="Calibri" pitchFamily="34" charset="0"/>
                  <a:cs typeface="Arial" panose="020B0604020202020204" pitchFamily="34" charset="0"/>
                </a:rPr>
                <a:t> </a:t>
              </a:r>
              <a:r>
                <a:rPr lang="en-GB" altLang="da-DK" sz="907" b="1" noProof="1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ea typeface="Calibri" pitchFamily="34" charset="0"/>
                  <a:cs typeface="Arial" panose="020B0604020202020204" pitchFamily="34" charset="0"/>
                </a:rPr>
                <a:t>+</a:t>
              </a:r>
              <a:r>
                <a:rPr lang="en-GB" altLang="da-DK" sz="907" noProof="1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ea typeface="Calibri" pitchFamily="34" charset="0"/>
                  <a:cs typeface="Arial" panose="020B0604020202020204" pitchFamily="34" charset="0"/>
                </a:rPr>
                <a:t> </a:t>
              </a:r>
              <a:r>
                <a:rPr lang="en-GB" altLang="da-DK" sz="907" b="1" noProof="1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ea typeface="Calibri" pitchFamily="34" charset="0"/>
                  <a:cs typeface="Arial" panose="020B0604020202020204" pitchFamily="34" charset="0"/>
                </a:rPr>
                <a:t>TAB</a:t>
              </a:r>
            </a:p>
            <a:p>
              <a:pPr algn="l">
                <a:spcBef>
                  <a:spcPct val="0"/>
                </a:spcBef>
                <a:buFontTx/>
                <a:buNone/>
              </a:pPr>
              <a:endParaRPr lang="en-GB" altLang="da-DK" sz="907" noProof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ea typeface="Calibri" pitchFamily="34" charset="0"/>
                <a:cs typeface="Arial" panose="020B0604020202020204" pitchFamily="34" charset="0"/>
              </a:endParaRPr>
            </a:p>
            <a:p>
              <a:pPr algn="l">
                <a:spcBef>
                  <a:spcPct val="0"/>
                </a:spcBef>
                <a:buFontTx/>
                <a:buNone/>
              </a:pPr>
              <a:r>
                <a:rPr lang="en-GB" altLang="da-DK" sz="907" noProof="1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ea typeface="Calibri" pitchFamily="34" charset="0"/>
                  <a:cs typeface="Arial" panose="020B0604020202020204" pitchFamily="34" charset="0"/>
                </a:rPr>
                <a:t>Alternatively,</a:t>
              </a:r>
            </a:p>
            <a:p>
              <a:pPr algn="l">
                <a:spcBef>
                  <a:spcPct val="0"/>
                </a:spcBef>
                <a:buFontTx/>
                <a:buNone/>
              </a:pPr>
              <a:r>
                <a:rPr lang="en-GB" altLang="da-DK" sz="907" b="1" noProof="1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ea typeface="Calibri" pitchFamily="34" charset="0"/>
                  <a:cs typeface="Arial" panose="020B0604020202020204" pitchFamily="34" charset="0"/>
                </a:rPr>
                <a:t>Increase</a:t>
              </a:r>
              <a:r>
                <a:rPr lang="en-GB" altLang="da-DK" sz="907" noProof="1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ea typeface="Calibri" pitchFamily="34" charset="0"/>
                  <a:cs typeface="Arial" panose="020B0604020202020204" pitchFamily="34" charset="0"/>
                </a:rPr>
                <a:t> and </a:t>
              </a:r>
              <a:r>
                <a:rPr lang="en-GB" altLang="da-DK" sz="907" b="1" noProof="1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ea typeface="Calibri" pitchFamily="34" charset="0"/>
                  <a:cs typeface="Arial" panose="020B0604020202020204" pitchFamily="34" charset="0"/>
                </a:rPr>
                <a:t>Decrease</a:t>
              </a:r>
              <a:r>
                <a:rPr lang="en-GB" altLang="da-DK" sz="907" noProof="1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ea typeface="Calibri" pitchFamily="34" charset="0"/>
                  <a:cs typeface="Arial" panose="020B0604020202020204" pitchFamily="34" charset="0"/>
                </a:rPr>
                <a:t> list level</a:t>
              </a:r>
              <a:r>
                <a:rPr lang="en-GB" altLang="da-DK" sz="907" baseline="0" noProof="1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ea typeface="Calibri" pitchFamily="34" charset="0"/>
                  <a:cs typeface="Arial" panose="020B0604020202020204" pitchFamily="34" charset="0"/>
                </a:rPr>
                <a:t> c</a:t>
              </a:r>
              <a:r>
                <a:rPr lang="en-GB" altLang="da-DK" sz="907" noProof="1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ea typeface="Calibri" pitchFamily="34" charset="0"/>
                  <a:cs typeface="Arial" panose="020B0604020202020204" pitchFamily="34" charset="0"/>
                </a:rPr>
                <a:t>an be used instead</a:t>
              </a:r>
              <a:endParaRPr lang="en-GB" sz="907" dirty="0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45" name="Group 44"/>
            <p:cNvGrpSpPr/>
            <p:nvPr userDrawn="1"/>
          </p:nvGrpSpPr>
          <p:grpSpPr>
            <a:xfrm>
              <a:off x="12207029" y="4582442"/>
              <a:ext cx="507167" cy="258762"/>
              <a:chOff x="-703262" y="3839864"/>
              <a:chExt cx="404812" cy="258762"/>
            </a:xfrm>
          </p:grpSpPr>
          <p:pic>
            <p:nvPicPr>
              <p:cNvPr id="46" name="Billede 32"/>
              <p:cNvPicPr>
                <a:picLocks noChangeAspect="1"/>
              </p:cNvPicPr>
              <p:nvPr userDrawn="1"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703262" y="3839864"/>
                <a:ext cx="404812" cy="25876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7" name="Rounded Rectangle 46"/>
              <p:cNvSpPr/>
              <p:nvPr userDrawn="1"/>
            </p:nvSpPr>
            <p:spPr>
              <a:xfrm>
                <a:off x="-695280" y="3869994"/>
                <a:ext cx="194424" cy="194424"/>
              </a:xfrm>
              <a:prstGeom prst="roundRect">
                <a:avLst/>
              </a:prstGeom>
              <a:noFill/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 sz="1905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9880389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s portra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 max two lines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58775" y="1113272"/>
            <a:ext cx="3585600" cy="320892"/>
          </a:xfrm>
        </p:spPr>
        <p:txBody>
          <a:bodyPr anchor="ctr" anchorCtr="0"/>
          <a:lstStyle>
            <a:lvl1pPr marL="0" indent="0">
              <a:buNone/>
              <a:defRPr sz="1633" b="0">
                <a:latin typeface="+mj-lt"/>
              </a:defRPr>
            </a:lvl1pPr>
            <a:lvl2pPr marL="414673" indent="0">
              <a:buNone/>
              <a:defRPr sz="1814" b="1"/>
            </a:lvl2pPr>
            <a:lvl3pPr marL="829345" indent="0">
              <a:buNone/>
              <a:defRPr sz="1633" b="1"/>
            </a:lvl3pPr>
            <a:lvl4pPr marL="1244019" indent="0">
              <a:buNone/>
              <a:defRPr sz="1451" b="1"/>
            </a:lvl4pPr>
            <a:lvl5pPr marL="1658692" indent="0">
              <a:buNone/>
              <a:defRPr sz="1451" b="1"/>
            </a:lvl5pPr>
            <a:lvl6pPr marL="2073365" indent="0">
              <a:buNone/>
              <a:defRPr sz="1451" b="1"/>
            </a:lvl6pPr>
            <a:lvl7pPr marL="2488037" indent="0">
              <a:buNone/>
              <a:defRPr sz="1451" b="1"/>
            </a:lvl7pPr>
            <a:lvl8pPr marL="2902709" indent="0">
              <a:buNone/>
              <a:defRPr sz="1451" b="1"/>
            </a:lvl8pPr>
            <a:lvl9pPr marL="3317382" indent="0">
              <a:buNone/>
              <a:defRPr sz="1451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quarter" idx="15"/>
          </p:nvPr>
        </p:nvSpPr>
        <p:spPr>
          <a:xfrm>
            <a:off x="358776" y="1494425"/>
            <a:ext cx="3582001" cy="4658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303286" y="1113272"/>
            <a:ext cx="3585600" cy="320892"/>
          </a:xfrm>
        </p:spPr>
        <p:txBody>
          <a:bodyPr anchor="ctr" anchorCtr="0"/>
          <a:lstStyle>
            <a:lvl1pPr marL="0" indent="0">
              <a:buNone/>
              <a:defRPr sz="1633" b="0">
                <a:latin typeface="+mj-lt"/>
              </a:defRPr>
            </a:lvl1pPr>
            <a:lvl2pPr marL="414673" indent="0">
              <a:buNone/>
              <a:defRPr sz="1814" b="1"/>
            </a:lvl2pPr>
            <a:lvl3pPr marL="829345" indent="0">
              <a:buNone/>
              <a:defRPr sz="1633" b="1"/>
            </a:lvl3pPr>
            <a:lvl4pPr marL="1244019" indent="0">
              <a:buNone/>
              <a:defRPr sz="1451" b="1"/>
            </a:lvl4pPr>
            <a:lvl5pPr marL="1658692" indent="0">
              <a:buNone/>
              <a:defRPr sz="1451" b="1"/>
            </a:lvl5pPr>
            <a:lvl6pPr marL="2073365" indent="0">
              <a:buNone/>
              <a:defRPr sz="1451" b="1"/>
            </a:lvl6pPr>
            <a:lvl7pPr marL="2488037" indent="0">
              <a:buNone/>
              <a:defRPr sz="1451" b="1"/>
            </a:lvl7pPr>
            <a:lvl8pPr marL="2902709" indent="0">
              <a:buNone/>
              <a:defRPr sz="1451" b="1"/>
            </a:lvl8pPr>
            <a:lvl9pPr marL="3317382" indent="0">
              <a:buNone/>
              <a:defRPr sz="1451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9" name="Content Placeholder 5"/>
          <p:cNvSpPr>
            <a:spLocks noGrp="1"/>
          </p:cNvSpPr>
          <p:nvPr>
            <p:ph sz="quarter" idx="16"/>
          </p:nvPr>
        </p:nvSpPr>
        <p:spPr>
          <a:xfrm>
            <a:off x="4303286" y="1494421"/>
            <a:ext cx="3582001" cy="4658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8246554" y="1102043"/>
            <a:ext cx="3582001" cy="320892"/>
          </a:xfrm>
        </p:spPr>
        <p:txBody>
          <a:bodyPr anchor="ctr" anchorCtr="0"/>
          <a:lstStyle>
            <a:lvl1pPr marL="0" indent="0">
              <a:buNone/>
              <a:defRPr sz="1633" b="0">
                <a:latin typeface="+mj-lt"/>
              </a:defRPr>
            </a:lvl1pPr>
            <a:lvl2pPr marL="414673" indent="0">
              <a:buNone/>
              <a:defRPr sz="1814" b="1"/>
            </a:lvl2pPr>
            <a:lvl3pPr marL="829345" indent="0">
              <a:buNone/>
              <a:defRPr sz="1633" b="1"/>
            </a:lvl3pPr>
            <a:lvl4pPr marL="1244019" indent="0">
              <a:buNone/>
              <a:defRPr sz="1451" b="1"/>
            </a:lvl4pPr>
            <a:lvl5pPr marL="1658692" indent="0">
              <a:buNone/>
              <a:defRPr sz="1451" b="1"/>
            </a:lvl5pPr>
            <a:lvl6pPr marL="2073365" indent="0">
              <a:buNone/>
              <a:defRPr sz="1451" b="1"/>
            </a:lvl6pPr>
            <a:lvl7pPr marL="2488037" indent="0">
              <a:buNone/>
              <a:defRPr sz="1451" b="1"/>
            </a:lvl7pPr>
            <a:lvl8pPr marL="2902709" indent="0">
              <a:buNone/>
              <a:defRPr sz="1451" b="1"/>
            </a:lvl8pPr>
            <a:lvl9pPr marL="3317382" indent="0">
              <a:buNone/>
              <a:defRPr sz="1451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20" name="Content Placeholder 7"/>
          <p:cNvSpPr>
            <a:spLocks noGrp="1"/>
          </p:cNvSpPr>
          <p:nvPr>
            <p:ph sz="quarter" idx="17"/>
          </p:nvPr>
        </p:nvSpPr>
        <p:spPr>
          <a:xfrm>
            <a:off x="8246554" y="1494421"/>
            <a:ext cx="3582001" cy="4658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-2251162" y="1232510"/>
            <a:ext cx="2064994" cy="2863243"/>
            <a:chOff x="-1608931" y="1212396"/>
            <a:chExt cx="1445646" cy="3156858"/>
          </a:xfrm>
        </p:grpSpPr>
        <p:sp>
          <p:nvSpPr>
            <p:cNvPr id="15" name="TextBox 14"/>
            <p:cNvSpPr txBox="1"/>
            <p:nvPr userDrawn="1"/>
          </p:nvSpPr>
          <p:spPr>
            <a:xfrm>
              <a:off x="-1608931" y="1212396"/>
              <a:ext cx="1445646" cy="315685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r">
                <a:spcBef>
                  <a:spcPct val="0"/>
                </a:spcBef>
                <a:spcAft>
                  <a:spcPts val="181"/>
                </a:spcAft>
                <a:buFontTx/>
                <a:buNone/>
              </a:pPr>
              <a:r>
                <a:rPr lang="en-GB" altLang="da-DK" sz="907" b="1" noProof="1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ea typeface="Calibri" pitchFamily="34" charset="0"/>
                  <a:cs typeface="Arial" panose="020B0604020202020204" pitchFamily="34" charset="0"/>
                </a:rPr>
                <a:t>Text Styles </a:t>
              </a:r>
            </a:p>
            <a:p>
              <a:pPr algn="r" eaLnBrk="1" hangingPunct="1">
                <a:spcBef>
                  <a:spcPct val="0"/>
                </a:spcBef>
                <a:buFontTx/>
                <a:buNone/>
              </a:pPr>
              <a:r>
                <a:rPr lang="en-GB" altLang="da-DK" sz="907" noProof="1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ea typeface="Calibri" pitchFamily="34" charset="0"/>
                  <a:cs typeface="Arial" panose="020B0604020202020204" pitchFamily="34" charset="0"/>
                </a:rPr>
                <a:t>Use the </a:t>
              </a:r>
              <a:r>
                <a:rPr lang="en-GB" altLang="da-DK" sz="907" b="1" noProof="1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ea typeface="Calibri" pitchFamily="34" charset="0"/>
                  <a:cs typeface="Arial" panose="020B0604020202020204" pitchFamily="34" charset="0"/>
                </a:rPr>
                <a:t>TAB</a:t>
              </a:r>
              <a:r>
                <a:rPr lang="en-GB" altLang="da-DK" sz="907" noProof="1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ea typeface="Calibri" pitchFamily="34" charset="0"/>
                  <a:cs typeface="Arial" panose="020B0604020202020204" pitchFamily="34" charset="0"/>
                </a:rPr>
                <a:t> key to switch between levels </a:t>
              </a:r>
            </a:p>
            <a:p>
              <a:pPr algn="r">
                <a:spcBef>
                  <a:spcPct val="0"/>
                </a:spcBef>
                <a:buFontTx/>
                <a:buNone/>
              </a:pPr>
              <a:endParaRPr lang="en-GB" altLang="da-DK" sz="907" noProof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ea typeface="Calibri" pitchFamily="34" charset="0"/>
                <a:cs typeface="Arial" panose="020B0604020202020204" pitchFamily="34" charset="0"/>
              </a:endParaRPr>
            </a:p>
            <a:p>
              <a:pPr algn="r">
                <a:spcBef>
                  <a:spcPct val="0"/>
                </a:spcBef>
                <a:buFontTx/>
                <a:buNone/>
              </a:pPr>
              <a:r>
                <a:rPr lang="en-GB" altLang="da-DK" sz="907" noProof="1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ea typeface="Calibri" pitchFamily="34" charset="0"/>
                  <a:cs typeface="Arial" panose="020B0604020202020204" pitchFamily="34" charset="0"/>
                </a:rPr>
                <a:t>Level 1 = Regular 14 pt. </a:t>
              </a:r>
            </a:p>
            <a:p>
              <a:pPr algn="r" eaLnBrk="1" hangingPunct="1">
                <a:spcBef>
                  <a:spcPct val="0"/>
                </a:spcBef>
                <a:buFontTx/>
                <a:buNone/>
              </a:pPr>
              <a:r>
                <a:rPr lang="en-GB" altLang="da-DK" sz="907" noProof="1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ea typeface="Calibri" pitchFamily="34" charset="0"/>
                  <a:cs typeface="Arial" panose="020B0604020202020204" pitchFamily="34" charset="0"/>
                </a:rPr>
                <a:t>Level 2 = Bullets orange cross bold 14 pt. </a:t>
              </a:r>
            </a:p>
            <a:p>
              <a:pPr algn="r">
                <a:spcBef>
                  <a:spcPct val="0"/>
                </a:spcBef>
                <a:buFontTx/>
                <a:buNone/>
              </a:pPr>
              <a:r>
                <a:rPr lang="en-GB" altLang="da-DK" sz="907" noProof="1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ea typeface="Calibri" pitchFamily="34" charset="0"/>
                  <a:cs typeface="Arial" panose="020B0604020202020204" pitchFamily="34" charset="0"/>
                </a:rPr>
                <a:t>Level 3+4 = Bullets line regular</a:t>
              </a:r>
              <a:br>
                <a:rPr lang="en-GB" altLang="da-DK" sz="907" noProof="1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ea typeface="Calibri" pitchFamily="34" charset="0"/>
                  <a:cs typeface="Arial" panose="020B0604020202020204" pitchFamily="34" charset="0"/>
                </a:rPr>
              </a:br>
              <a:r>
                <a:rPr lang="en-GB" altLang="da-DK" sz="907" noProof="1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ea typeface="Calibri" pitchFamily="34" charset="0"/>
                  <a:cs typeface="Arial" panose="020B0604020202020204" pitchFamily="34" charset="0"/>
                </a:rPr>
                <a:t>12 pt.</a:t>
              </a:r>
            </a:p>
            <a:p>
              <a:pPr algn="r">
                <a:spcBef>
                  <a:spcPct val="0"/>
                </a:spcBef>
                <a:buFontTx/>
                <a:buNone/>
              </a:pPr>
              <a:endParaRPr lang="en-GB" altLang="da-DK" sz="907" noProof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ea typeface="Calibri" pitchFamily="34" charset="0"/>
                <a:cs typeface="Arial" panose="020B0604020202020204" pitchFamily="34" charset="0"/>
              </a:endParaRPr>
            </a:p>
            <a:p>
              <a:pPr algn="r">
                <a:spcBef>
                  <a:spcPct val="0"/>
                </a:spcBef>
                <a:buFontTx/>
                <a:buNone/>
              </a:pPr>
              <a:r>
                <a:rPr lang="en-GB" altLang="da-DK" sz="907" noProof="1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ea typeface="Calibri" pitchFamily="34" charset="0"/>
                  <a:cs typeface="Arial" panose="020B0604020202020204" pitchFamily="34" charset="0"/>
                </a:rPr>
                <a:t>To go back in levels, </a:t>
              </a:r>
            </a:p>
            <a:p>
              <a:pPr algn="r" eaLnBrk="1" hangingPunct="1">
                <a:spcBef>
                  <a:spcPct val="0"/>
                </a:spcBef>
                <a:buFontTx/>
                <a:buNone/>
              </a:pPr>
              <a:r>
                <a:rPr lang="en-GB" altLang="da-DK" sz="907" noProof="1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ea typeface="Calibri" pitchFamily="34" charset="0"/>
                  <a:cs typeface="Arial" panose="020B0604020202020204" pitchFamily="34" charset="0"/>
                </a:rPr>
                <a:t>Use </a:t>
              </a:r>
              <a:r>
                <a:rPr lang="en-GB" altLang="da-DK" sz="907" b="1" noProof="1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ea typeface="Calibri" pitchFamily="34" charset="0"/>
                  <a:cs typeface="Arial" panose="020B0604020202020204" pitchFamily="34" charset="0"/>
                </a:rPr>
                <a:t>SHIFT</a:t>
              </a:r>
              <a:r>
                <a:rPr lang="en-GB" altLang="da-DK" sz="907" noProof="1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ea typeface="Calibri" pitchFamily="34" charset="0"/>
                  <a:cs typeface="Arial" panose="020B0604020202020204" pitchFamily="34" charset="0"/>
                </a:rPr>
                <a:t> </a:t>
              </a:r>
              <a:r>
                <a:rPr lang="en-GB" altLang="da-DK" sz="907" b="1" noProof="1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ea typeface="Calibri" pitchFamily="34" charset="0"/>
                  <a:cs typeface="Arial" panose="020B0604020202020204" pitchFamily="34" charset="0"/>
                </a:rPr>
                <a:t>+</a:t>
              </a:r>
              <a:r>
                <a:rPr lang="en-GB" altLang="da-DK" sz="907" noProof="1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ea typeface="Calibri" pitchFamily="34" charset="0"/>
                  <a:cs typeface="Arial" panose="020B0604020202020204" pitchFamily="34" charset="0"/>
                </a:rPr>
                <a:t> </a:t>
              </a:r>
              <a:r>
                <a:rPr lang="en-GB" altLang="da-DK" sz="907" b="1" noProof="1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ea typeface="Calibri" pitchFamily="34" charset="0"/>
                  <a:cs typeface="Arial" panose="020B0604020202020204" pitchFamily="34" charset="0"/>
                </a:rPr>
                <a:t>TAB</a:t>
              </a:r>
            </a:p>
            <a:p>
              <a:pPr algn="r">
                <a:spcBef>
                  <a:spcPct val="0"/>
                </a:spcBef>
                <a:buFontTx/>
                <a:buNone/>
              </a:pPr>
              <a:endParaRPr lang="en-GB" altLang="da-DK" sz="907" noProof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ea typeface="Calibri" pitchFamily="34" charset="0"/>
                <a:cs typeface="Arial" panose="020B0604020202020204" pitchFamily="34" charset="0"/>
              </a:endParaRPr>
            </a:p>
            <a:p>
              <a:pPr algn="r">
                <a:spcBef>
                  <a:spcPct val="0"/>
                </a:spcBef>
                <a:buFontTx/>
                <a:buNone/>
              </a:pPr>
              <a:r>
                <a:rPr lang="en-GB" altLang="da-DK" sz="907" noProof="1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ea typeface="Calibri" pitchFamily="34" charset="0"/>
                  <a:cs typeface="Arial" panose="020B0604020202020204" pitchFamily="34" charset="0"/>
                </a:rPr>
                <a:t>Alternatively,</a:t>
              </a:r>
            </a:p>
            <a:p>
              <a:pPr algn="r">
                <a:spcBef>
                  <a:spcPct val="0"/>
                </a:spcBef>
                <a:buFontTx/>
                <a:buNone/>
              </a:pPr>
              <a:r>
                <a:rPr lang="en-GB" altLang="da-DK" sz="907" b="1" noProof="1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ea typeface="Calibri" pitchFamily="34" charset="0"/>
                  <a:cs typeface="Arial" panose="020B0604020202020204" pitchFamily="34" charset="0"/>
                </a:rPr>
                <a:t>Increase</a:t>
              </a:r>
              <a:r>
                <a:rPr lang="en-GB" altLang="da-DK" sz="907" noProof="1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ea typeface="Calibri" pitchFamily="34" charset="0"/>
                  <a:cs typeface="Arial" panose="020B0604020202020204" pitchFamily="34" charset="0"/>
                </a:rPr>
                <a:t> and </a:t>
              </a:r>
              <a:r>
                <a:rPr lang="en-GB" altLang="da-DK" sz="907" b="1" noProof="1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ea typeface="Calibri" pitchFamily="34" charset="0"/>
                  <a:cs typeface="Arial" panose="020B0604020202020204" pitchFamily="34" charset="0"/>
                </a:rPr>
                <a:t>Decrease</a:t>
              </a:r>
              <a:r>
                <a:rPr lang="en-GB" altLang="da-DK" sz="907" noProof="1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ea typeface="Calibri" pitchFamily="34" charset="0"/>
                  <a:cs typeface="Arial" panose="020B0604020202020204" pitchFamily="34" charset="0"/>
                </a:rPr>
                <a:t> list level</a:t>
              </a:r>
              <a:r>
                <a:rPr lang="en-GB" altLang="da-DK" sz="907" baseline="0" noProof="1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ea typeface="Calibri" pitchFamily="34" charset="0"/>
                  <a:cs typeface="Arial" panose="020B0604020202020204" pitchFamily="34" charset="0"/>
                </a:rPr>
                <a:t> c</a:t>
              </a:r>
              <a:r>
                <a:rPr lang="en-GB" altLang="da-DK" sz="907" noProof="1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ea typeface="Calibri" pitchFamily="34" charset="0"/>
                  <a:cs typeface="Arial" panose="020B0604020202020204" pitchFamily="34" charset="0"/>
                </a:rPr>
                <a:t>an be used instead</a:t>
              </a:r>
              <a:endParaRPr lang="en-GB" sz="907" dirty="0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16" name="Group 15"/>
            <p:cNvGrpSpPr/>
            <p:nvPr userDrawn="1"/>
          </p:nvGrpSpPr>
          <p:grpSpPr>
            <a:xfrm>
              <a:off x="-568097" y="3740613"/>
              <a:ext cx="404812" cy="258762"/>
              <a:chOff x="-703262" y="3839864"/>
              <a:chExt cx="404812" cy="258762"/>
            </a:xfrm>
          </p:grpSpPr>
          <p:pic>
            <p:nvPicPr>
              <p:cNvPr id="17" name="Billede 32"/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703262" y="3839864"/>
                <a:ext cx="404812" cy="25876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8" name="Rounded Rectangle 17"/>
              <p:cNvSpPr/>
              <p:nvPr userDrawn="1"/>
            </p:nvSpPr>
            <p:spPr>
              <a:xfrm>
                <a:off x="-695280" y="3869994"/>
                <a:ext cx="194424" cy="194424"/>
              </a:xfrm>
              <a:prstGeom prst="roundRect">
                <a:avLst/>
              </a:prstGeom>
              <a:noFill/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 sz="1905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8625811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s portrait colored headline 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 max two lines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58775" y="1113272"/>
            <a:ext cx="3585600" cy="320892"/>
          </a:xfrm>
          <a:solidFill>
            <a:srgbClr val="44546A"/>
          </a:solidFill>
        </p:spPr>
        <p:txBody>
          <a:bodyPr lIns="72000" rIns="72000" anchor="ctr" anchorCtr="0"/>
          <a:lstStyle>
            <a:lvl1pPr marL="0" indent="0">
              <a:buNone/>
              <a:defRPr sz="1633" b="0">
                <a:solidFill>
                  <a:schemeClr val="bg1"/>
                </a:solidFill>
                <a:latin typeface="+mj-lt"/>
              </a:defRPr>
            </a:lvl1pPr>
            <a:lvl2pPr marL="414673" indent="0">
              <a:buNone/>
              <a:defRPr sz="1814" b="1"/>
            </a:lvl2pPr>
            <a:lvl3pPr marL="829345" indent="0">
              <a:buNone/>
              <a:defRPr sz="1633" b="1"/>
            </a:lvl3pPr>
            <a:lvl4pPr marL="1244019" indent="0">
              <a:buNone/>
              <a:defRPr sz="1451" b="1"/>
            </a:lvl4pPr>
            <a:lvl5pPr marL="1658692" indent="0">
              <a:buNone/>
              <a:defRPr sz="1451" b="1"/>
            </a:lvl5pPr>
            <a:lvl6pPr marL="2073365" indent="0">
              <a:buNone/>
              <a:defRPr sz="1451" b="1"/>
            </a:lvl6pPr>
            <a:lvl7pPr marL="2488037" indent="0">
              <a:buNone/>
              <a:defRPr sz="1451" b="1"/>
            </a:lvl7pPr>
            <a:lvl8pPr marL="2902709" indent="0">
              <a:buNone/>
              <a:defRPr sz="1451" b="1"/>
            </a:lvl8pPr>
            <a:lvl9pPr marL="3317382" indent="0">
              <a:buNone/>
              <a:defRPr sz="1451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quarter" idx="15"/>
          </p:nvPr>
        </p:nvSpPr>
        <p:spPr>
          <a:xfrm>
            <a:off x="358776" y="1494425"/>
            <a:ext cx="3582001" cy="4658400"/>
          </a:xfrm>
        </p:spPr>
        <p:txBody>
          <a:bodyPr lIns="72000" rIns="7200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303286" y="1113272"/>
            <a:ext cx="3585600" cy="320892"/>
          </a:xfrm>
          <a:solidFill>
            <a:srgbClr val="44546A"/>
          </a:solidFill>
        </p:spPr>
        <p:txBody>
          <a:bodyPr lIns="72000" rIns="72000" anchor="ctr" anchorCtr="0"/>
          <a:lstStyle>
            <a:lvl1pPr marL="0" indent="0">
              <a:buNone/>
              <a:defRPr sz="1633" b="0">
                <a:solidFill>
                  <a:schemeClr val="bg1"/>
                </a:solidFill>
                <a:latin typeface="+mj-lt"/>
              </a:defRPr>
            </a:lvl1pPr>
            <a:lvl2pPr marL="414673" indent="0">
              <a:buNone/>
              <a:defRPr sz="1814" b="1"/>
            </a:lvl2pPr>
            <a:lvl3pPr marL="829345" indent="0">
              <a:buNone/>
              <a:defRPr sz="1633" b="1"/>
            </a:lvl3pPr>
            <a:lvl4pPr marL="1244019" indent="0">
              <a:buNone/>
              <a:defRPr sz="1451" b="1"/>
            </a:lvl4pPr>
            <a:lvl5pPr marL="1658692" indent="0">
              <a:buNone/>
              <a:defRPr sz="1451" b="1"/>
            </a:lvl5pPr>
            <a:lvl6pPr marL="2073365" indent="0">
              <a:buNone/>
              <a:defRPr sz="1451" b="1"/>
            </a:lvl6pPr>
            <a:lvl7pPr marL="2488037" indent="0">
              <a:buNone/>
              <a:defRPr sz="1451" b="1"/>
            </a:lvl7pPr>
            <a:lvl8pPr marL="2902709" indent="0">
              <a:buNone/>
              <a:defRPr sz="1451" b="1"/>
            </a:lvl8pPr>
            <a:lvl9pPr marL="3317382" indent="0">
              <a:buNone/>
              <a:defRPr sz="1451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9" name="Content Placeholder 5"/>
          <p:cNvSpPr>
            <a:spLocks noGrp="1"/>
          </p:cNvSpPr>
          <p:nvPr>
            <p:ph sz="quarter" idx="16"/>
          </p:nvPr>
        </p:nvSpPr>
        <p:spPr>
          <a:xfrm>
            <a:off x="4303286" y="1494421"/>
            <a:ext cx="3582001" cy="4658400"/>
          </a:xfrm>
        </p:spPr>
        <p:txBody>
          <a:bodyPr lIns="72000" rIns="7200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8246554" y="1102043"/>
            <a:ext cx="3582001" cy="320892"/>
          </a:xfrm>
          <a:solidFill>
            <a:srgbClr val="44546A"/>
          </a:solidFill>
        </p:spPr>
        <p:txBody>
          <a:bodyPr lIns="72000" rIns="72000" anchor="ctr" anchorCtr="0"/>
          <a:lstStyle>
            <a:lvl1pPr marL="0" indent="0">
              <a:buNone/>
              <a:defRPr sz="1633" b="0">
                <a:solidFill>
                  <a:schemeClr val="bg1"/>
                </a:solidFill>
                <a:latin typeface="+mj-lt"/>
              </a:defRPr>
            </a:lvl1pPr>
            <a:lvl2pPr marL="414673" indent="0">
              <a:buNone/>
              <a:defRPr sz="1814" b="1"/>
            </a:lvl2pPr>
            <a:lvl3pPr marL="829345" indent="0">
              <a:buNone/>
              <a:defRPr sz="1633" b="1"/>
            </a:lvl3pPr>
            <a:lvl4pPr marL="1244019" indent="0">
              <a:buNone/>
              <a:defRPr sz="1451" b="1"/>
            </a:lvl4pPr>
            <a:lvl5pPr marL="1658692" indent="0">
              <a:buNone/>
              <a:defRPr sz="1451" b="1"/>
            </a:lvl5pPr>
            <a:lvl6pPr marL="2073365" indent="0">
              <a:buNone/>
              <a:defRPr sz="1451" b="1"/>
            </a:lvl6pPr>
            <a:lvl7pPr marL="2488037" indent="0">
              <a:buNone/>
              <a:defRPr sz="1451" b="1"/>
            </a:lvl7pPr>
            <a:lvl8pPr marL="2902709" indent="0">
              <a:buNone/>
              <a:defRPr sz="1451" b="1"/>
            </a:lvl8pPr>
            <a:lvl9pPr marL="3317382" indent="0">
              <a:buNone/>
              <a:defRPr sz="1451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20" name="Content Placeholder 7"/>
          <p:cNvSpPr>
            <a:spLocks noGrp="1"/>
          </p:cNvSpPr>
          <p:nvPr>
            <p:ph sz="quarter" idx="17"/>
          </p:nvPr>
        </p:nvSpPr>
        <p:spPr>
          <a:xfrm>
            <a:off x="8246554" y="1494421"/>
            <a:ext cx="3582001" cy="4658400"/>
          </a:xfrm>
        </p:spPr>
        <p:txBody>
          <a:bodyPr lIns="72000" rIns="7200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-2251162" y="1232510"/>
            <a:ext cx="2064994" cy="2863243"/>
            <a:chOff x="-1608931" y="1212396"/>
            <a:chExt cx="1445646" cy="3156858"/>
          </a:xfrm>
        </p:grpSpPr>
        <p:sp>
          <p:nvSpPr>
            <p:cNvPr id="15" name="TextBox 14"/>
            <p:cNvSpPr txBox="1"/>
            <p:nvPr userDrawn="1"/>
          </p:nvSpPr>
          <p:spPr>
            <a:xfrm>
              <a:off x="-1608931" y="1212396"/>
              <a:ext cx="1445646" cy="315685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r">
                <a:spcBef>
                  <a:spcPct val="0"/>
                </a:spcBef>
                <a:spcAft>
                  <a:spcPts val="181"/>
                </a:spcAft>
                <a:buFontTx/>
                <a:buNone/>
              </a:pPr>
              <a:r>
                <a:rPr lang="en-GB" altLang="da-DK" sz="907" b="1" noProof="1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ea typeface="Calibri" pitchFamily="34" charset="0"/>
                  <a:cs typeface="Arial" panose="020B0604020202020204" pitchFamily="34" charset="0"/>
                </a:rPr>
                <a:t>Text Styles </a:t>
              </a:r>
            </a:p>
            <a:p>
              <a:pPr algn="r" eaLnBrk="1" hangingPunct="1">
                <a:spcBef>
                  <a:spcPct val="0"/>
                </a:spcBef>
                <a:buFontTx/>
                <a:buNone/>
              </a:pPr>
              <a:r>
                <a:rPr lang="en-GB" altLang="da-DK" sz="907" noProof="1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ea typeface="Calibri" pitchFamily="34" charset="0"/>
                  <a:cs typeface="Arial" panose="020B0604020202020204" pitchFamily="34" charset="0"/>
                </a:rPr>
                <a:t>Use the </a:t>
              </a:r>
              <a:r>
                <a:rPr lang="en-GB" altLang="da-DK" sz="907" b="1" noProof="1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ea typeface="Calibri" pitchFamily="34" charset="0"/>
                  <a:cs typeface="Arial" panose="020B0604020202020204" pitchFamily="34" charset="0"/>
                </a:rPr>
                <a:t>TAB</a:t>
              </a:r>
              <a:r>
                <a:rPr lang="en-GB" altLang="da-DK" sz="907" noProof="1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ea typeface="Calibri" pitchFamily="34" charset="0"/>
                  <a:cs typeface="Arial" panose="020B0604020202020204" pitchFamily="34" charset="0"/>
                </a:rPr>
                <a:t> key to switch between levels </a:t>
              </a:r>
            </a:p>
            <a:p>
              <a:pPr algn="r">
                <a:spcBef>
                  <a:spcPct val="0"/>
                </a:spcBef>
                <a:buFontTx/>
                <a:buNone/>
              </a:pPr>
              <a:endParaRPr lang="en-GB" altLang="da-DK" sz="907" noProof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ea typeface="Calibri" pitchFamily="34" charset="0"/>
                <a:cs typeface="Arial" panose="020B0604020202020204" pitchFamily="34" charset="0"/>
              </a:endParaRPr>
            </a:p>
            <a:p>
              <a:pPr algn="r">
                <a:spcBef>
                  <a:spcPct val="0"/>
                </a:spcBef>
                <a:buFontTx/>
                <a:buNone/>
              </a:pPr>
              <a:r>
                <a:rPr lang="en-GB" altLang="da-DK" sz="907" noProof="1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ea typeface="Calibri" pitchFamily="34" charset="0"/>
                  <a:cs typeface="Arial" panose="020B0604020202020204" pitchFamily="34" charset="0"/>
                </a:rPr>
                <a:t>Level 1 = Regular 14 pt. </a:t>
              </a:r>
            </a:p>
            <a:p>
              <a:pPr algn="r" eaLnBrk="1" hangingPunct="1">
                <a:spcBef>
                  <a:spcPct val="0"/>
                </a:spcBef>
                <a:buFontTx/>
                <a:buNone/>
              </a:pPr>
              <a:r>
                <a:rPr lang="en-GB" altLang="da-DK" sz="907" noProof="1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ea typeface="Calibri" pitchFamily="34" charset="0"/>
                  <a:cs typeface="Arial" panose="020B0604020202020204" pitchFamily="34" charset="0"/>
                </a:rPr>
                <a:t>Level 2 = Bullets orange cross bold 14 pt. </a:t>
              </a:r>
            </a:p>
            <a:p>
              <a:pPr algn="r">
                <a:spcBef>
                  <a:spcPct val="0"/>
                </a:spcBef>
                <a:buFontTx/>
                <a:buNone/>
              </a:pPr>
              <a:r>
                <a:rPr lang="en-GB" altLang="da-DK" sz="907" noProof="1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ea typeface="Calibri" pitchFamily="34" charset="0"/>
                  <a:cs typeface="Arial" panose="020B0604020202020204" pitchFamily="34" charset="0"/>
                </a:rPr>
                <a:t>Level 3+4 = Bullets line regular</a:t>
              </a:r>
              <a:br>
                <a:rPr lang="en-GB" altLang="da-DK" sz="907" noProof="1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ea typeface="Calibri" pitchFamily="34" charset="0"/>
                  <a:cs typeface="Arial" panose="020B0604020202020204" pitchFamily="34" charset="0"/>
                </a:rPr>
              </a:br>
              <a:r>
                <a:rPr lang="en-GB" altLang="da-DK" sz="907" noProof="1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ea typeface="Calibri" pitchFamily="34" charset="0"/>
                  <a:cs typeface="Arial" panose="020B0604020202020204" pitchFamily="34" charset="0"/>
                </a:rPr>
                <a:t>12 pt.</a:t>
              </a:r>
            </a:p>
            <a:p>
              <a:pPr algn="r">
                <a:spcBef>
                  <a:spcPct val="0"/>
                </a:spcBef>
                <a:buFontTx/>
                <a:buNone/>
              </a:pPr>
              <a:endParaRPr lang="en-GB" altLang="da-DK" sz="907" noProof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ea typeface="Calibri" pitchFamily="34" charset="0"/>
                <a:cs typeface="Arial" panose="020B0604020202020204" pitchFamily="34" charset="0"/>
              </a:endParaRPr>
            </a:p>
            <a:p>
              <a:pPr algn="r">
                <a:spcBef>
                  <a:spcPct val="0"/>
                </a:spcBef>
                <a:buFontTx/>
                <a:buNone/>
              </a:pPr>
              <a:r>
                <a:rPr lang="en-GB" altLang="da-DK" sz="907" noProof="1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ea typeface="Calibri" pitchFamily="34" charset="0"/>
                  <a:cs typeface="Arial" panose="020B0604020202020204" pitchFamily="34" charset="0"/>
                </a:rPr>
                <a:t>To go back in levels, </a:t>
              </a:r>
            </a:p>
            <a:p>
              <a:pPr algn="r" eaLnBrk="1" hangingPunct="1">
                <a:spcBef>
                  <a:spcPct val="0"/>
                </a:spcBef>
                <a:buFontTx/>
                <a:buNone/>
              </a:pPr>
              <a:r>
                <a:rPr lang="en-GB" altLang="da-DK" sz="907" noProof="1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ea typeface="Calibri" pitchFamily="34" charset="0"/>
                  <a:cs typeface="Arial" panose="020B0604020202020204" pitchFamily="34" charset="0"/>
                </a:rPr>
                <a:t>Use </a:t>
              </a:r>
              <a:r>
                <a:rPr lang="en-GB" altLang="da-DK" sz="907" b="1" noProof="1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ea typeface="Calibri" pitchFamily="34" charset="0"/>
                  <a:cs typeface="Arial" panose="020B0604020202020204" pitchFamily="34" charset="0"/>
                </a:rPr>
                <a:t>SHIFT</a:t>
              </a:r>
              <a:r>
                <a:rPr lang="en-GB" altLang="da-DK" sz="907" noProof="1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ea typeface="Calibri" pitchFamily="34" charset="0"/>
                  <a:cs typeface="Arial" panose="020B0604020202020204" pitchFamily="34" charset="0"/>
                </a:rPr>
                <a:t> </a:t>
              </a:r>
              <a:r>
                <a:rPr lang="en-GB" altLang="da-DK" sz="907" b="1" noProof="1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ea typeface="Calibri" pitchFamily="34" charset="0"/>
                  <a:cs typeface="Arial" panose="020B0604020202020204" pitchFamily="34" charset="0"/>
                </a:rPr>
                <a:t>+</a:t>
              </a:r>
              <a:r>
                <a:rPr lang="en-GB" altLang="da-DK" sz="907" noProof="1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ea typeface="Calibri" pitchFamily="34" charset="0"/>
                  <a:cs typeface="Arial" panose="020B0604020202020204" pitchFamily="34" charset="0"/>
                </a:rPr>
                <a:t> </a:t>
              </a:r>
              <a:r>
                <a:rPr lang="en-GB" altLang="da-DK" sz="907" b="1" noProof="1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ea typeface="Calibri" pitchFamily="34" charset="0"/>
                  <a:cs typeface="Arial" panose="020B0604020202020204" pitchFamily="34" charset="0"/>
                </a:rPr>
                <a:t>TAB</a:t>
              </a:r>
            </a:p>
            <a:p>
              <a:pPr algn="r">
                <a:spcBef>
                  <a:spcPct val="0"/>
                </a:spcBef>
                <a:buFontTx/>
                <a:buNone/>
              </a:pPr>
              <a:endParaRPr lang="en-GB" altLang="da-DK" sz="907" noProof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ea typeface="Calibri" pitchFamily="34" charset="0"/>
                <a:cs typeface="Arial" panose="020B0604020202020204" pitchFamily="34" charset="0"/>
              </a:endParaRPr>
            </a:p>
            <a:p>
              <a:pPr algn="r">
                <a:spcBef>
                  <a:spcPct val="0"/>
                </a:spcBef>
                <a:buFontTx/>
                <a:buNone/>
              </a:pPr>
              <a:r>
                <a:rPr lang="en-GB" altLang="da-DK" sz="907" noProof="1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ea typeface="Calibri" pitchFamily="34" charset="0"/>
                  <a:cs typeface="Arial" panose="020B0604020202020204" pitchFamily="34" charset="0"/>
                </a:rPr>
                <a:t>Alternatively,</a:t>
              </a:r>
            </a:p>
            <a:p>
              <a:pPr algn="r">
                <a:spcBef>
                  <a:spcPct val="0"/>
                </a:spcBef>
                <a:buFontTx/>
                <a:buNone/>
              </a:pPr>
              <a:r>
                <a:rPr lang="en-GB" altLang="da-DK" sz="907" b="1" noProof="1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ea typeface="Calibri" pitchFamily="34" charset="0"/>
                  <a:cs typeface="Arial" panose="020B0604020202020204" pitchFamily="34" charset="0"/>
                </a:rPr>
                <a:t>Increase</a:t>
              </a:r>
              <a:r>
                <a:rPr lang="en-GB" altLang="da-DK" sz="907" noProof="1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ea typeface="Calibri" pitchFamily="34" charset="0"/>
                  <a:cs typeface="Arial" panose="020B0604020202020204" pitchFamily="34" charset="0"/>
                </a:rPr>
                <a:t> and </a:t>
              </a:r>
              <a:r>
                <a:rPr lang="en-GB" altLang="da-DK" sz="907" b="1" noProof="1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ea typeface="Calibri" pitchFamily="34" charset="0"/>
                  <a:cs typeface="Arial" panose="020B0604020202020204" pitchFamily="34" charset="0"/>
                </a:rPr>
                <a:t>Decrease</a:t>
              </a:r>
              <a:r>
                <a:rPr lang="en-GB" altLang="da-DK" sz="907" noProof="1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ea typeface="Calibri" pitchFamily="34" charset="0"/>
                  <a:cs typeface="Arial" panose="020B0604020202020204" pitchFamily="34" charset="0"/>
                </a:rPr>
                <a:t> list level</a:t>
              </a:r>
              <a:r>
                <a:rPr lang="en-GB" altLang="da-DK" sz="907" baseline="0" noProof="1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ea typeface="Calibri" pitchFamily="34" charset="0"/>
                  <a:cs typeface="Arial" panose="020B0604020202020204" pitchFamily="34" charset="0"/>
                </a:rPr>
                <a:t> c</a:t>
              </a:r>
              <a:r>
                <a:rPr lang="en-GB" altLang="da-DK" sz="907" noProof="1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ea typeface="Calibri" pitchFamily="34" charset="0"/>
                  <a:cs typeface="Arial" panose="020B0604020202020204" pitchFamily="34" charset="0"/>
                </a:rPr>
                <a:t>an be used instead</a:t>
              </a:r>
              <a:endParaRPr lang="en-GB" sz="907" dirty="0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16" name="Group 15"/>
            <p:cNvGrpSpPr/>
            <p:nvPr userDrawn="1"/>
          </p:nvGrpSpPr>
          <p:grpSpPr>
            <a:xfrm>
              <a:off x="-568097" y="3740613"/>
              <a:ext cx="404812" cy="258762"/>
              <a:chOff x="-703262" y="3839864"/>
              <a:chExt cx="404812" cy="258762"/>
            </a:xfrm>
          </p:grpSpPr>
          <p:pic>
            <p:nvPicPr>
              <p:cNvPr id="17" name="Billede 32"/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703262" y="3839864"/>
                <a:ext cx="404812" cy="25876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8" name="Rounded Rectangle 17"/>
              <p:cNvSpPr/>
              <p:nvPr userDrawn="1"/>
            </p:nvSpPr>
            <p:spPr>
              <a:xfrm>
                <a:off x="-695280" y="3869994"/>
                <a:ext cx="194424" cy="194424"/>
              </a:xfrm>
              <a:prstGeom prst="roundRect">
                <a:avLst/>
              </a:prstGeom>
              <a:noFill/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 sz="1905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0769189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 max two lines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3" hasCustomPrompt="1"/>
          </p:nvPr>
        </p:nvSpPr>
        <p:spPr>
          <a:xfrm>
            <a:off x="358775" y="1113272"/>
            <a:ext cx="5556250" cy="320892"/>
          </a:xfrm>
        </p:spPr>
        <p:txBody>
          <a:bodyPr anchor="ctr" anchorCtr="0"/>
          <a:lstStyle>
            <a:lvl1pPr marL="0" indent="0">
              <a:buNone/>
              <a:defRPr sz="1633" b="0">
                <a:latin typeface="+mj-lt"/>
              </a:defRPr>
            </a:lvl1pPr>
            <a:lvl2pPr marL="414673" indent="0">
              <a:buNone/>
              <a:defRPr sz="1814" b="1"/>
            </a:lvl2pPr>
            <a:lvl3pPr marL="829345" indent="0">
              <a:buNone/>
              <a:defRPr sz="1633" b="1"/>
            </a:lvl3pPr>
            <a:lvl4pPr marL="1244019" indent="0">
              <a:buNone/>
              <a:defRPr sz="1451" b="1"/>
            </a:lvl4pPr>
            <a:lvl5pPr marL="1658692" indent="0">
              <a:buNone/>
              <a:defRPr sz="1451" b="1"/>
            </a:lvl5pPr>
            <a:lvl6pPr marL="2073365" indent="0">
              <a:buNone/>
              <a:defRPr sz="1451" b="1"/>
            </a:lvl6pPr>
            <a:lvl7pPr marL="2488037" indent="0">
              <a:buNone/>
              <a:defRPr sz="1451" b="1"/>
            </a:lvl7pPr>
            <a:lvl8pPr marL="2902709" indent="0">
              <a:buNone/>
              <a:defRPr sz="1451" b="1"/>
            </a:lvl8pPr>
            <a:lvl9pPr marL="3317382" indent="0">
              <a:buNone/>
              <a:defRPr sz="1451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8" name="Content Placeholder 3"/>
          <p:cNvSpPr>
            <a:spLocks noGrp="1"/>
          </p:cNvSpPr>
          <p:nvPr>
            <p:ph sz="quarter" idx="15"/>
          </p:nvPr>
        </p:nvSpPr>
        <p:spPr>
          <a:xfrm>
            <a:off x="358776" y="1493999"/>
            <a:ext cx="5554801" cy="2257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3" name="Text Placeholder 4"/>
          <p:cNvSpPr>
            <a:spLocks noGrp="1"/>
          </p:cNvSpPr>
          <p:nvPr>
            <p:ph type="body" idx="1" hasCustomPrompt="1"/>
          </p:nvPr>
        </p:nvSpPr>
        <p:spPr>
          <a:xfrm>
            <a:off x="6276975" y="1113272"/>
            <a:ext cx="5556250" cy="320892"/>
          </a:xfrm>
        </p:spPr>
        <p:txBody>
          <a:bodyPr anchor="ctr" anchorCtr="0"/>
          <a:lstStyle>
            <a:lvl1pPr marL="0" indent="0">
              <a:buNone/>
              <a:defRPr sz="1633" b="0">
                <a:latin typeface="+mj-lt"/>
              </a:defRPr>
            </a:lvl1pPr>
            <a:lvl2pPr marL="414673" indent="0">
              <a:buNone/>
              <a:defRPr sz="1814" b="1"/>
            </a:lvl2pPr>
            <a:lvl3pPr marL="829345" indent="0">
              <a:buNone/>
              <a:defRPr sz="1633" b="1"/>
            </a:lvl3pPr>
            <a:lvl4pPr marL="1244019" indent="0">
              <a:buNone/>
              <a:defRPr sz="1451" b="1"/>
            </a:lvl4pPr>
            <a:lvl5pPr marL="1658692" indent="0">
              <a:buNone/>
              <a:defRPr sz="1451" b="1"/>
            </a:lvl5pPr>
            <a:lvl6pPr marL="2073365" indent="0">
              <a:buNone/>
              <a:defRPr sz="1451" b="1"/>
            </a:lvl6pPr>
            <a:lvl7pPr marL="2488037" indent="0">
              <a:buNone/>
              <a:defRPr sz="1451" b="1"/>
            </a:lvl7pPr>
            <a:lvl8pPr marL="2902709" indent="0">
              <a:buNone/>
              <a:defRPr sz="1451" b="1"/>
            </a:lvl8pPr>
            <a:lvl9pPr marL="3317382" indent="0">
              <a:buNone/>
              <a:defRPr sz="1451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9" name="Content Placeholder 5"/>
          <p:cNvSpPr>
            <a:spLocks noGrp="1"/>
          </p:cNvSpPr>
          <p:nvPr>
            <p:ph sz="quarter" idx="16"/>
          </p:nvPr>
        </p:nvSpPr>
        <p:spPr>
          <a:xfrm>
            <a:off x="358776" y="3895950"/>
            <a:ext cx="5554801" cy="2257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0" name="Content Placeholder 7"/>
          <p:cNvSpPr>
            <a:spLocks noGrp="1"/>
          </p:cNvSpPr>
          <p:nvPr>
            <p:ph sz="quarter" idx="17"/>
          </p:nvPr>
        </p:nvSpPr>
        <p:spPr>
          <a:xfrm>
            <a:off x="6276975" y="1493998"/>
            <a:ext cx="5551200" cy="4658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-2251162" y="1232510"/>
            <a:ext cx="2064994" cy="2863243"/>
            <a:chOff x="-1608931" y="1212396"/>
            <a:chExt cx="1445646" cy="3156858"/>
          </a:xfrm>
        </p:grpSpPr>
        <p:sp>
          <p:nvSpPr>
            <p:cNvPr id="14" name="TextBox 13"/>
            <p:cNvSpPr txBox="1"/>
            <p:nvPr userDrawn="1"/>
          </p:nvSpPr>
          <p:spPr>
            <a:xfrm>
              <a:off x="-1608931" y="1212396"/>
              <a:ext cx="1445646" cy="315685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r">
                <a:spcBef>
                  <a:spcPct val="0"/>
                </a:spcBef>
                <a:spcAft>
                  <a:spcPts val="181"/>
                </a:spcAft>
                <a:buFontTx/>
                <a:buNone/>
              </a:pPr>
              <a:r>
                <a:rPr lang="en-GB" altLang="da-DK" sz="907" b="1" noProof="1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ea typeface="Calibri" pitchFamily="34" charset="0"/>
                  <a:cs typeface="Arial" panose="020B0604020202020204" pitchFamily="34" charset="0"/>
                </a:rPr>
                <a:t>Text Styles </a:t>
              </a:r>
            </a:p>
            <a:p>
              <a:pPr algn="r" eaLnBrk="1" hangingPunct="1">
                <a:spcBef>
                  <a:spcPct val="0"/>
                </a:spcBef>
                <a:buFontTx/>
                <a:buNone/>
              </a:pPr>
              <a:r>
                <a:rPr lang="en-GB" altLang="da-DK" sz="907" noProof="1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ea typeface="Calibri" pitchFamily="34" charset="0"/>
                  <a:cs typeface="Arial" panose="020B0604020202020204" pitchFamily="34" charset="0"/>
                </a:rPr>
                <a:t>Use the </a:t>
              </a:r>
              <a:r>
                <a:rPr lang="en-GB" altLang="da-DK" sz="907" b="1" noProof="1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ea typeface="Calibri" pitchFamily="34" charset="0"/>
                  <a:cs typeface="Arial" panose="020B0604020202020204" pitchFamily="34" charset="0"/>
                </a:rPr>
                <a:t>TAB</a:t>
              </a:r>
              <a:r>
                <a:rPr lang="en-GB" altLang="da-DK" sz="907" noProof="1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ea typeface="Calibri" pitchFamily="34" charset="0"/>
                  <a:cs typeface="Arial" panose="020B0604020202020204" pitchFamily="34" charset="0"/>
                </a:rPr>
                <a:t> key to switch between levels </a:t>
              </a:r>
            </a:p>
            <a:p>
              <a:pPr algn="r">
                <a:spcBef>
                  <a:spcPct val="0"/>
                </a:spcBef>
                <a:buFontTx/>
                <a:buNone/>
              </a:pPr>
              <a:endParaRPr lang="en-GB" altLang="da-DK" sz="907" noProof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ea typeface="Calibri" pitchFamily="34" charset="0"/>
                <a:cs typeface="Arial" panose="020B0604020202020204" pitchFamily="34" charset="0"/>
              </a:endParaRPr>
            </a:p>
            <a:p>
              <a:pPr algn="r">
                <a:spcBef>
                  <a:spcPct val="0"/>
                </a:spcBef>
                <a:buFontTx/>
                <a:buNone/>
              </a:pPr>
              <a:r>
                <a:rPr lang="en-GB" altLang="da-DK" sz="907" noProof="1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ea typeface="Calibri" pitchFamily="34" charset="0"/>
                  <a:cs typeface="Arial" panose="020B0604020202020204" pitchFamily="34" charset="0"/>
                </a:rPr>
                <a:t>Level 1 = Regular 14 pt. </a:t>
              </a:r>
            </a:p>
            <a:p>
              <a:pPr algn="r" eaLnBrk="1" hangingPunct="1">
                <a:spcBef>
                  <a:spcPct val="0"/>
                </a:spcBef>
                <a:buFontTx/>
                <a:buNone/>
              </a:pPr>
              <a:r>
                <a:rPr lang="en-GB" altLang="da-DK" sz="907" noProof="1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ea typeface="Calibri" pitchFamily="34" charset="0"/>
                  <a:cs typeface="Arial" panose="020B0604020202020204" pitchFamily="34" charset="0"/>
                </a:rPr>
                <a:t>Level 2 = Bullets orange cross bold 14 pt. </a:t>
              </a:r>
            </a:p>
            <a:p>
              <a:pPr algn="r">
                <a:spcBef>
                  <a:spcPct val="0"/>
                </a:spcBef>
                <a:buFontTx/>
                <a:buNone/>
              </a:pPr>
              <a:r>
                <a:rPr lang="en-GB" altLang="da-DK" sz="907" noProof="1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ea typeface="Calibri" pitchFamily="34" charset="0"/>
                  <a:cs typeface="Arial" panose="020B0604020202020204" pitchFamily="34" charset="0"/>
                </a:rPr>
                <a:t>Level 3+4 = Bullets line regular</a:t>
              </a:r>
              <a:br>
                <a:rPr lang="en-GB" altLang="da-DK" sz="907" noProof="1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ea typeface="Calibri" pitchFamily="34" charset="0"/>
                  <a:cs typeface="Arial" panose="020B0604020202020204" pitchFamily="34" charset="0"/>
                </a:rPr>
              </a:br>
              <a:r>
                <a:rPr lang="en-GB" altLang="da-DK" sz="907" noProof="1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ea typeface="Calibri" pitchFamily="34" charset="0"/>
                  <a:cs typeface="Arial" panose="020B0604020202020204" pitchFamily="34" charset="0"/>
                </a:rPr>
                <a:t>12 pt.</a:t>
              </a:r>
            </a:p>
            <a:p>
              <a:pPr algn="r">
                <a:spcBef>
                  <a:spcPct val="0"/>
                </a:spcBef>
                <a:buFontTx/>
                <a:buNone/>
              </a:pPr>
              <a:endParaRPr lang="en-GB" altLang="da-DK" sz="907" noProof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ea typeface="Calibri" pitchFamily="34" charset="0"/>
                <a:cs typeface="Arial" panose="020B0604020202020204" pitchFamily="34" charset="0"/>
              </a:endParaRPr>
            </a:p>
            <a:p>
              <a:pPr algn="r">
                <a:spcBef>
                  <a:spcPct val="0"/>
                </a:spcBef>
                <a:buFontTx/>
                <a:buNone/>
              </a:pPr>
              <a:r>
                <a:rPr lang="en-GB" altLang="da-DK" sz="907" noProof="1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ea typeface="Calibri" pitchFamily="34" charset="0"/>
                  <a:cs typeface="Arial" panose="020B0604020202020204" pitchFamily="34" charset="0"/>
                </a:rPr>
                <a:t>To go back in levels, </a:t>
              </a:r>
            </a:p>
            <a:p>
              <a:pPr algn="r" eaLnBrk="1" hangingPunct="1">
                <a:spcBef>
                  <a:spcPct val="0"/>
                </a:spcBef>
                <a:buFontTx/>
                <a:buNone/>
              </a:pPr>
              <a:r>
                <a:rPr lang="en-GB" altLang="da-DK" sz="907" noProof="1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ea typeface="Calibri" pitchFamily="34" charset="0"/>
                  <a:cs typeface="Arial" panose="020B0604020202020204" pitchFamily="34" charset="0"/>
                </a:rPr>
                <a:t>Use </a:t>
              </a:r>
              <a:r>
                <a:rPr lang="en-GB" altLang="da-DK" sz="907" b="1" noProof="1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ea typeface="Calibri" pitchFamily="34" charset="0"/>
                  <a:cs typeface="Arial" panose="020B0604020202020204" pitchFamily="34" charset="0"/>
                </a:rPr>
                <a:t>SHIFT</a:t>
              </a:r>
              <a:r>
                <a:rPr lang="en-GB" altLang="da-DK" sz="907" noProof="1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ea typeface="Calibri" pitchFamily="34" charset="0"/>
                  <a:cs typeface="Arial" panose="020B0604020202020204" pitchFamily="34" charset="0"/>
                </a:rPr>
                <a:t> </a:t>
              </a:r>
              <a:r>
                <a:rPr lang="en-GB" altLang="da-DK" sz="907" b="1" noProof="1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ea typeface="Calibri" pitchFamily="34" charset="0"/>
                  <a:cs typeface="Arial" panose="020B0604020202020204" pitchFamily="34" charset="0"/>
                </a:rPr>
                <a:t>+</a:t>
              </a:r>
              <a:r>
                <a:rPr lang="en-GB" altLang="da-DK" sz="907" noProof="1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ea typeface="Calibri" pitchFamily="34" charset="0"/>
                  <a:cs typeface="Arial" panose="020B0604020202020204" pitchFamily="34" charset="0"/>
                </a:rPr>
                <a:t> </a:t>
              </a:r>
              <a:r>
                <a:rPr lang="en-GB" altLang="da-DK" sz="907" b="1" noProof="1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ea typeface="Calibri" pitchFamily="34" charset="0"/>
                  <a:cs typeface="Arial" panose="020B0604020202020204" pitchFamily="34" charset="0"/>
                </a:rPr>
                <a:t>TAB</a:t>
              </a:r>
            </a:p>
            <a:p>
              <a:pPr algn="r">
                <a:spcBef>
                  <a:spcPct val="0"/>
                </a:spcBef>
                <a:buFontTx/>
                <a:buNone/>
              </a:pPr>
              <a:endParaRPr lang="en-GB" altLang="da-DK" sz="907" noProof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ea typeface="Calibri" pitchFamily="34" charset="0"/>
                <a:cs typeface="Arial" panose="020B0604020202020204" pitchFamily="34" charset="0"/>
              </a:endParaRPr>
            </a:p>
            <a:p>
              <a:pPr algn="r">
                <a:spcBef>
                  <a:spcPct val="0"/>
                </a:spcBef>
                <a:buFontTx/>
                <a:buNone/>
              </a:pPr>
              <a:r>
                <a:rPr lang="en-GB" altLang="da-DK" sz="907" noProof="1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ea typeface="Calibri" pitchFamily="34" charset="0"/>
                  <a:cs typeface="Arial" panose="020B0604020202020204" pitchFamily="34" charset="0"/>
                </a:rPr>
                <a:t>Alternatively,</a:t>
              </a:r>
            </a:p>
            <a:p>
              <a:pPr algn="r">
                <a:spcBef>
                  <a:spcPct val="0"/>
                </a:spcBef>
                <a:buFontTx/>
                <a:buNone/>
              </a:pPr>
              <a:r>
                <a:rPr lang="en-GB" altLang="da-DK" sz="907" b="1" noProof="1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ea typeface="Calibri" pitchFamily="34" charset="0"/>
                  <a:cs typeface="Arial" panose="020B0604020202020204" pitchFamily="34" charset="0"/>
                </a:rPr>
                <a:t>Increase</a:t>
              </a:r>
              <a:r>
                <a:rPr lang="en-GB" altLang="da-DK" sz="907" noProof="1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ea typeface="Calibri" pitchFamily="34" charset="0"/>
                  <a:cs typeface="Arial" panose="020B0604020202020204" pitchFamily="34" charset="0"/>
                </a:rPr>
                <a:t> and </a:t>
              </a:r>
              <a:r>
                <a:rPr lang="en-GB" altLang="da-DK" sz="907" b="1" noProof="1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ea typeface="Calibri" pitchFamily="34" charset="0"/>
                  <a:cs typeface="Arial" panose="020B0604020202020204" pitchFamily="34" charset="0"/>
                </a:rPr>
                <a:t>Decrease</a:t>
              </a:r>
              <a:r>
                <a:rPr lang="en-GB" altLang="da-DK" sz="907" noProof="1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ea typeface="Calibri" pitchFamily="34" charset="0"/>
                  <a:cs typeface="Arial" panose="020B0604020202020204" pitchFamily="34" charset="0"/>
                </a:rPr>
                <a:t> list level</a:t>
              </a:r>
              <a:r>
                <a:rPr lang="en-GB" altLang="da-DK" sz="907" baseline="0" noProof="1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ea typeface="Calibri" pitchFamily="34" charset="0"/>
                  <a:cs typeface="Arial" panose="020B0604020202020204" pitchFamily="34" charset="0"/>
                </a:rPr>
                <a:t> c</a:t>
              </a:r>
              <a:r>
                <a:rPr lang="en-GB" altLang="da-DK" sz="907" noProof="1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ea typeface="Calibri" pitchFamily="34" charset="0"/>
                  <a:cs typeface="Arial" panose="020B0604020202020204" pitchFamily="34" charset="0"/>
                </a:rPr>
                <a:t>an be used instead</a:t>
              </a:r>
              <a:endParaRPr lang="en-GB" sz="907" dirty="0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15" name="Group 14"/>
            <p:cNvGrpSpPr/>
            <p:nvPr userDrawn="1"/>
          </p:nvGrpSpPr>
          <p:grpSpPr>
            <a:xfrm>
              <a:off x="-568097" y="3740613"/>
              <a:ext cx="404812" cy="258762"/>
              <a:chOff x="-703262" y="3839864"/>
              <a:chExt cx="404812" cy="258762"/>
            </a:xfrm>
          </p:grpSpPr>
          <p:pic>
            <p:nvPicPr>
              <p:cNvPr id="16" name="Billede 32"/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703262" y="3839864"/>
                <a:ext cx="404812" cy="25876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7" name="Rounded Rectangle 16"/>
              <p:cNvSpPr/>
              <p:nvPr userDrawn="1"/>
            </p:nvSpPr>
            <p:spPr>
              <a:xfrm>
                <a:off x="-695280" y="3869994"/>
                <a:ext cx="194424" cy="194424"/>
              </a:xfrm>
              <a:prstGeom prst="roundRect">
                <a:avLst/>
              </a:prstGeom>
              <a:noFill/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 sz="1905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7151815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s colored headline 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 max two lines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3" hasCustomPrompt="1"/>
          </p:nvPr>
        </p:nvSpPr>
        <p:spPr>
          <a:xfrm>
            <a:off x="358775" y="1113272"/>
            <a:ext cx="5556250" cy="320892"/>
          </a:xfrm>
          <a:solidFill>
            <a:srgbClr val="44546A"/>
          </a:solidFill>
        </p:spPr>
        <p:txBody>
          <a:bodyPr lIns="72000" rIns="72000" anchor="ctr" anchorCtr="0"/>
          <a:lstStyle>
            <a:lvl1pPr marL="0" indent="0">
              <a:buNone/>
              <a:defRPr sz="1633" b="0">
                <a:solidFill>
                  <a:schemeClr val="bg1"/>
                </a:solidFill>
                <a:latin typeface="+mj-lt"/>
              </a:defRPr>
            </a:lvl1pPr>
            <a:lvl2pPr marL="414673" indent="0">
              <a:buNone/>
              <a:defRPr sz="1814" b="1"/>
            </a:lvl2pPr>
            <a:lvl3pPr marL="829345" indent="0">
              <a:buNone/>
              <a:defRPr sz="1633" b="1"/>
            </a:lvl3pPr>
            <a:lvl4pPr marL="1244019" indent="0">
              <a:buNone/>
              <a:defRPr sz="1451" b="1"/>
            </a:lvl4pPr>
            <a:lvl5pPr marL="1658692" indent="0">
              <a:buNone/>
              <a:defRPr sz="1451" b="1"/>
            </a:lvl5pPr>
            <a:lvl6pPr marL="2073365" indent="0">
              <a:buNone/>
              <a:defRPr sz="1451" b="1"/>
            </a:lvl6pPr>
            <a:lvl7pPr marL="2488037" indent="0">
              <a:buNone/>
              <a:defRPr sz="1451" b="1"/>
            </a:lvl7pPr>
            <a:lvl8pPr marL="2902709" indent="0">
              <a:buNone/>
              <a:defRPr sz="1451" b="1"/>
            </a:lvl8pPr>
            <a:lvl9pPr marL="3317382" indent="0">
              <a:buNone/>
              <a:defRPr sz="1451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8" name="Content Placeholder 3"/>
          <p:cNvSpPr>
            <a:spLocks noGrp="1"/>
          </p:cNvSpPr>
          <p:nvPr>
            <p:ph sz="quarter" idx="15"/>
          </p:nvPr>
        </p:nvSpPr>
        <p:spPr>
          <a:xfrm>
            <a:off x="358776" y="1493999"/>
            <a:ext cx="5554801" cy="2257200"/>
          </a:xfrm>
        </p:spPr>
        <p:txBody>
          <a:bodyPr lIns="72000" rIns="7200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3" name="Text Placeholder 4"/>
          <p:cNvSpPr>
            <a:spLocks noGrp="1"/>
          </p:cNvSpPr>
          <p:nvPr>
            <p:ph type="body" idx="1" hasCustomPrompt="1"/>
          </p:nvPr>
        </p:nvSpPr>
        <p:spPr>
          <a:xfrm>
            <a:off x="6276975" y="1113272"/>
            <a:ext cx="5556250" cy="320892"/>
          </a:xfrm>
          <a:solidFill>
            <a:srgbClr val="44546A"/>
          </a:solidFill>
        </p:spPr>
        <p:txBody>
          <a:bodyPr lIns="72000" rIns="72000" anchor="ctr" anchorCtr="0"/>
          <a:lstStyle>
            <a:lvl1pPr marL="0" indent="0">
              <a:buNone/>
              <a:defRPr sz="1633" b="0">
                <a:solidFill>
                  <a:schemeClr val="bg1"/>
                </a:solidFill>
                <a:latin typeface="+mj-lt"/>
              </a:defRPr>
            </a:lvl1pPr>
            <a:lvl2pPr marL="414673" indent="0">
              <a:buNone/>
              <a:defRPr sz="1814" b="1"/>
            </a:lvl2pPr>
            <a:lvl3pPr marL="829345" indent="0">
              <a:buNone/>
              <a:defRPr sz="1633" b="1"/>
            </a:lvl3pPr>
            <a:lvl4pPr marL="1244019" indent="0">
              <a:buNone/>
              <a:defRPr sz="1451" b="1"/>
            </a:lvl4pPr>
            <a:lvl5pPr marL="1658692" indent="0">
              <a:buNone/>
              <a:defRPr sz="1451" b="1"/>
            </a:lvl5pPr>
            <a:lvl6pPr marL="2073365" indent="0">
              <a:buNone/>
              <a:defRPr sz="1451" b="1"/>
            </a:lvl6pPr>
            <a:lvl7pPr marL="2488037" indent="0">
              <a:buNone/>
              <a:defRPr sz="1451" b="1"/>
            </a:lvl7pPr>
            <a:lvl8pPr marL="2902709" indent="0">
              <a:buNone/>
              <a:defRPr sz="1451" b="1"/>
            </a:lvl8pPr>
            <a:lvl9pPr marL="3317382" indent="0">
              <a:buNone/>
              <a:defRPr sz="1451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9" name="Content Placeholder 5"/>
          <p:cNvSpPr>
            <a:spLocks noGrp="1"/>
          </p:cNvSpPr>
          <p:nvPr>
            <p:ph sz="quarter" idx="16"/>
          </p:nvPr>
        </p:nvSpPr>
        <p:spPr>
          <a:xfrm>
            <a:off x="358776" y="3895950"/>
            <a:ext cx="5554801" cy="2257200"/>
          </a:xfrm>
        </p:spPr>
        <p:txBody>
          <a:bodyPr lIns="72000" rIns="7200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0" name="Content Placeholder 7"/>
          <p:cNvSpPr>
            <a:spLocks noGrp="1"/>
          </p:cNvSpPr>
          <p:nvPr>
            <p:ph sz="quarter" idx="17"/>
          </p:nvPr>
        </p:nvSpPr>
        <p:spPr>
          <a:xfrm>
            <a:off x="6276975" y="1493998"/>
            <a:ext cx="5551200" cy="4658400"/>
          </a:xfrm>
        </p:spPr>
        <p:txBody>
          <a:bodyPr lIns="72000" rIns="7200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-2251162" y="1232510"/>
            <a:ext cx="2064994" cy="2863243"/>
            <a:chOff x="-1608931" y="1212396"/>
            <a:chExt cx="1445646" cy="3156858"/>
          </a:xfrm>
        </p:grpSpPr>
        <p:sp>
          <p:nvSpPr>
            <p:cNvPr id="14" name="TextBox 13"/>
            <p:cNvSpPr txBox="1"/>
            <p:nvPr userDrawn="1"/>
          </p:nvSpPr>
          <p:spPr>
            <a:xfrm>
              <a:off x="-1608931" y="1212396"/>
              <a:ext cx="1445646" cy="315685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r">
                <a:spcBef>
                  <a:spcPct val="0"/>
                </a:spcBef>
                <a:spcAft>
                  <a:spcPts val="181"/>
                </a:spcAft>
                <a:buFontTx/>
                <a:buNone/>
              </a:pPr>
              <a:r>
                <a:rPr lang="en-GB" altLang="da-DK" sz="907" b="1" noProof="1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ea typeface="Calibri" pitchFamily="34" charset="0"/>
                  <a:cs typeface="Arial" panose="020B0604020202020204" pitchFamily="34" charset="0"/>
                </a:rPr>
                <a:t>Text Styles </a:t>
              </a:r>
            </a:p>
            <a:p>
              <a:pPr algn="r" eaLnBrk="1" hangingPunct="1">
                <a:spcBef>
                  <a:spcPct val="0"/>
                </a:spcBef>
                <a:buFontTx/>
                <a:buNone/>
              </a:pPr>
              <a:r>
                <a:rPr lang="en-GB" altLang="da-DK" sz="907" noProof="1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ea typeface="Calibri" pitchFamily="34" charset="0"/>
                  <a:cs typeface="Arial" panose="020B0604020202020204" pitchFamily="34" charset="0"/>
                </a:rPr>
                <a:t>Use the </a:t>
              </a:r>
              <a:r>
                <a:rPr lang="en-GB" altLang="da-DK" sz="907" b="1" noProof="1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ea typeface="Calibri" pitchFamily="34" charset="0"/>
                  <a:cs typeface="Arial" panose="020B0604020202020204" pitchFamily="34" charset="0"/>
                </a:rPr>
                <a:t>TAB</a:t>
              </a:r>
              <a:r>
                <a:rPr lang="en-GB" altLang="da-DK" sz="907" noProof="1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ea typeface="Calibri" pitchFamily="34" charset="0"/>
                  <a:cs typeface="Arial" panose="020B0604020202020204" pitchFamily="34" charset="0"/>
                </a:rPr>
                <a:t> key to switch between levels </a:t>
              </a:r>
            </a:p>
            <a:p>
              <a:pPr algn="r">
                <a:spcBef>
                  <a:spcPct val="0"/>
                </a:spcBef>
                <a:buFontTx/>
                <a:buNone/>
              </a:pPr>
              <a:endParaRPr lang="en-GB" altLang="da-DK" sz="907" noProof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ea typeface="Calibri" pitchFamily="34" charset="0"/>
                <a:cs typeface="Arial" panose="020B0604020202020204" pitchFamily="34" charset="0"/>
              </a:endParaRPr>
            </a:p>
            <a:p>
              <a:pPr algn="r">
                <a:spcBef>
                  <a:spcPct val="0"/>
                </a:spcBef>
                <a:buFontTx/>
                <a:buNone/>
              </a:pPr>
              <a:r>
                <a:rPr lang="en-GB" altLang="da-DK" sz="907" noProof="1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ea typeface="Calibri" pitchFamily="34" charset="0"/>
                  <a:cs typeface="Arial" panose="020B0604020202020204" pitchFamily="34" charset="0"/>
                </a:rPr>
                <a:t>Level 1 = Regular 14 pt. </a:t>
              </a:r>
            </a:p>
            <a:p>
              <a:pPr algn="r" eaLnBrk="1" hangingPunct="1">
                <a:spcBef>
                  <a:spcPct val="0"/>
                </a:spcBef>
                <a:buFontTx/>
                <a:buNone/>
              </a:pPr>
              <a:r>
                <a:rPr lang="en-GB" altLang="da-DK" sz="907" noProof="1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ea typeface="Calibri" pitchFamily="34" charset="0"/>
                  <a:cs typeface="Arial" panose="020B0604020202020204" pitchFamily="34" charset="0"/>
                </a:rPr>
                <a:t>Level 2 = Bullets orange cross bold 14 pt. </a:t>
              </a:r>
            </a:p>
            <a:p>
              <a:pPr algn="r">
                <a:spcBef>
                  <a:spcPct val="0"/>
                </a:spcBef>
                <a:buFontTx/>
                <a:buNone/>
              </a:pPr>
              <a:r>
                <a:rPr lang="en-GB" altLang="da-DK" sz="907" noProof="1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ea typeface="Calibri" pitchFamily="34" charset="0"/>
                  <a:cs typeface="Arial" panose="020B0604020202020204" pitchFamily="34" charset="0"/>
                </a:rPr>
                <a:t>Level 3+4 = Bullets line regular</a:t>
              </a:r>
              <a:br>
                <a:rPr lang="en-GB" altLang="da-DK" sz="907" noProof="1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ea typeface="Calibri" pitchFamily="34" charset="0"/>
                  <a:cs typeface="Arial" panose="020B0604020202020204" pitchFamily="34" charset="0"/>
                </a:rPr>
              </a:br>
              <a:r>
                <a:rPr lang="en-GB" altLang="da-DK" sz="907" noProof="1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ea typeface="Calibri" pitchFamily="34" charset="0"/>
                  <a:cs typeface="Arial" panose="020B0604020202020204" pitchFamily="34" charset="0"/>
                </a:rPr>
                <a:t>12 pt.</a:t>
              </a:r>
            </a:p>
            <a:p>
              <a:pPr algn="r">
                <a:spcBef>
                  <a:spcPct val="0"/>
                </a:spcBef>
                <a:buFontTx/>
                <a:buNone/>
              </a:pPr>
              <a:endParaRPr lang="en-GB" altLang="da-DK" sz="907" noProof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ea typeface="Calibri" pitchFamily="34" charset="0"/>
                <a:cs typeface="Arial" panose="020B0604020202020204" pitchFamily="34" charset="0"/>
              </a:endParaRPr>
            </a:p>
            <a:p>
              <a:pPr algn="r">
                <a:spcBef>
                  <a:spcPct val="0"/>
                </a:spcBef>
                <a:buFontTx/>
                <a:buNone/>
              </a:pPr>
              <a:r>
                <a:rPr lang="en-GB" altLang="da-DK" sz="907" noProof="1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ea typeface="Calibri" pitchFamily="34" charset="0"/>
                  <a:cs typeface="Arial" panose="020B0604020202020204" pitchFamily="34" charset="0"/>
                </a:rPr>
                <a:t>To go back in levels, </a:t>
              </a:r>
            </a:p>
            <a:p>
              <a:pPr algn="r" eaLnBrk="1" hangingPunct="1">
                <a:spcBef>
                  <a:spcPct val="0"/>
                </a:spcBef>
                <a:buFontTx/>
                <a:buNone/>
              </a:pPr>
              <a:r>
                <a:rPr lang="en-GB" altLang="da-DK" sz="907" noProof="1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ea typeface="Calibri" pitchFamily="34" charset="0"/>
                  <a:cs typeface="Arial" panose="020B0604020202020204" pitchFamily="34" charset="0"/>
                </a:rPr>
                <a:t>Use </a:t>
              </a:r>
              <a:r>
                <a:rPr lang="en-GB" altLang="da-DK" sz="907" b="1" noProof="1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ea typeface="Calibri" pitchFamily="34" charset="0"/>
                  <a:cs typeface="Arial" panose="020B0604020202020204" pitchFamily="34" charset="0"/>
                </a:rPr>
                <a:t>SHIFT</a:t>
              </a:r>
              <a:r>
                <a:rPr lang="en-GB" altLang="da-DK" sz="907" noProof="1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ea typeface="Calibri" pitchFamily="34" charset="0"/>
                  <a:cs typeface="Arial" panose="020B0604020202020204" pitchFamily="34" charset="0"/>
                </a:rPr>
                <a:t> </a:t>
              </a:r>
              <a:r>
                <a:rPr lang="en-GB" altLang="da-DK" sz="907" b="1" noProof="1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ea typeface="Calibri" pitchFamily="34" charset="0"/>
                  <a:cs typeface="Arial" panose="020B0604020202020204" pitchFamily="34" charset="0"/>
                </a:rPr>
                <a:t>+</a:t>
              </a:r>
              <a:r>
                <a:rPr lang="en-GB" altLang="da-DK" sz="907" noProof="1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ea typeface="Calibri" pitchFamily="34" charset="0"/>
                  <a:cs typeface="Arial" panose="020B0604020202020204" pitchFamily="34" charset="0"/>
                </a:rPr>
                <a:t> </a:t>
              </a:r>
              <a:r>
                <a:rPr lang="en-GB" altLang="da-DK" sz="907" b="1" noProof="1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ea typeface="Calibri" pitchFamily="34" charset="0"/>
                  <a:cs typeface="Arial" panose="020B0604020202020204" pitchFamily="34" charset="0"/>
                </a:rPr>
                <a:t>TAB</a:t>
              </a:r>
            </a:p>
            <a:p>
              <a:pPr algn="r">
                <a:spcBef>
                  <a:spcPct val="0"/>
                </a:spcBef>
                <a:buFontTx/>
                <a:buNone/>
              </a:pPr>
              <a:endParaRPr lang="en-GB" altLang="da-DK" sz="907" noProof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ea typeface="Calibri" pitchFamily="34" charset="0"/>
                <a:cs typeface="Arial" panose="020B0604020202020204" pitchFamily="34" charset="0"/>
              </a:endParaRPr>
            </a:p>
            <a:p>
              <a:pPr algn="r">
                <a:spcBef>
                  <a:spcPct val="0"/>
                </a:spcBef>
                <a:buFontTx/>
                <a:buNone/>
              </a:pPr>
              <a:r>
                <a:rPr lang="en-GB" altLang="da-DK" sz="907" noProof="1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ea typeface="Calibri" pitchFamily="34" charset="0"/>
                  <a:cs typeface="Arial" panose="020B0604020202020204" pitchFamily="34" charset="0"/>
                </a:rPr>
                <a:t>Alternatively,</a:t>
              </a:r>
            </a:p>
            <a:p>
              <a:pPr algn="r">
                <a:spcBef>
                  <a:spcPct val="0"/>
                </a:spcBef>
                <a:buFontTx/>
                <a:buNone/>
              </a:pPr>
              <a:r>
                <a:rPr lang="en-GB" altLang="da-DK" sz="907" b="1" noProof="1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ea typeface="Calibri" pitchFamily="34" charset="0"/>
                  <a:cs typeface="Arial" panose="020B0604020202020204" pitchFamily="34" charset="0"/>
                </a:rPr>
                <a:t>Increase</a:t>
              </a:r>
              <a:r>
                <a:rPr lang="en-GB" altLang="da-DK" sz="907" noProof="1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ea typeface="Calibri" pitchFamily="34" charset="0"/>
                  <a:cs typeface="Arial" panose="020B0604020202020204" pitchFamily="34" charset="0"/>
                </a:rPr>
                <a:t> and </a:t>
              </a:r>
              <a:r>
                <a:rPr lang="en-GB" altLang="da-DK" sz="907" b="1" noProof="1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ea typeface="Calibri" pitchFamily="34" charset="0"/>
                  <a:cs typeface="Arial" panose="020B0604020202020204" pitchFamily="34" charset="0"/>
                </a:rPr>
                <a:t>Decrease</a:t>
              </a:r>
              <a:r>
                <a:rPr lang="en-GB" altLang="da-DK" sz="907" noProof="1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ea typeface="Calibri" pitchFamily="34" charset="0"/>
                  <a:cs typeface="Arial" panose="020B0604020202020204" pitchFamily="34" charset="0"/>
                </a:rPr>
                <a:t> list level</a:t>
              </a:r>
              <a:r>
                <a:rPr lang="en-GB" altLang="da-DK" sz="907" baseline="0" noProof="1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ea typeface="Calibri" pitchFamily="34" charset="0"/>
                  <a:cs typeface="Arial" panose="020B0604020202020204" pitchFamily="34" charset="0"/>
                </a:rPr>
                <a:t> c</a:t>
              </a:r>
              <a:r>
                <a:rPr lang="en-GB" altLang="da-DK" sz="907" noProof="1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ea typeface="Calibri" pitchFamily="34" charset="0"/>
                  <a:cs typeface="Arial" panose="020B0604020202020204" pitchFamily="34" charset="0"/>
                </a:rPr>
                <a:t>an be used instead</a:t>
              </a:r>
              <a:endParaRPr lang="en-GB" sz="907" dirty="0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15" name="Group 14"/>
            <p:cNvGrpSpPr/>
            <p:nvPr userDrawn="1"/>
          </p:nvGrpSpPr>
          <p:grpSpPr>
            <a:xfrm>
              <a:off x="-568097" y="3740613"/>
              <a:ext cx="404812" cy="258762"/>
              <a:chOff x="-703262" y="3839864"/>
              <a:chExt cx="404812" cy="258762"/>
            </a:xfrm>
          </p:grpSpPr>
          <p:pic>
            <p:nvPicPr>
              <p:cNvPr id="16" name="Billede 32"/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703262" y="3839864"/>
                <a:ext cx="404812" cy="25876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7" name="Rounded Rectangle 16"/>
              <p:cNvSpPr/>
              <p:nvPr userDrawn="1"/>
            </p:nvSpPr>
            <p:spPr>
              <a:xfrm>
                <a:off x="-695280" y="3869994"/>
                <a:ext cx="194424" cy="194424"/>
              </a:xfrm>
              <a:prstGeom prst="roundRect">
                <a:avLst/>
              </a:prstGeom>
              <a:noFill/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 sz="1905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4393523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s - on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 max two lines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3" hasCustomPrompt="1"/>
          </p:nvPr>
        </p:nvSpPr>
        <p:spPr>
          <a:xfrm>
            <a:off x="358775" y="1113272"/>
            <a:ext cx="5556250" cy="320892"/>
          </a:xfrm>
        </p:spPr>
        <p:txBody>
          <a:bodyPr anchor="ctr" anchorCtr="0"/>
          <a:lstStyle>
            <a:lvl1pPr marL="0" indent="0">
              <a:buNone/>
              <a:defRPr sz="1633" b="0">
                <a:latin typeface="+mj-lt"/>
              </a:defRPr>
            </a:lvl1pPr>
            <a:lvl2pPr marL="414673" indent="0">
              <a:buNone/>
              <a:defRPr sz="1814" b="1"/>
            </a:lvl2pPr>
            <a:lvl3pPr marL="829345" indent="0">
              <a:buNone/>
              <a:defRPr sz="1633" b="1"/>
            </a:lvl3pPr>
            <a:lvl4pPr marL="1244019" indent="0">
              <a:buNone/>
              <a:defRPr sz="1451" b="1"/>
            </a:lvl4pPr>
            <a:lvl5pPr marL="1658692" indent="0">
              <a:buNone/>
              <a:defRPr sz="1451" b="1"/>
            </a:lvl5pPr>
            <a:lvl6pPr marL="2073365" indent="0">
              <a:buNone/>
              <a:defRPr sz="1451" b="1"/>
            </a:lvl6pPr>
            <a:lvl7pPr marL="2488037" indent="0">
              <a:buNone/>
              <a:defRPr sz="1451" b="1"/>
            </a:lvl7pPr>
            <a:lvl8pPr marL="2902709" indent="0">
              <a:buNone/>
              <a:defRPr sz="1451" b="1"/>
            </a:lvl8pPr>
            <a:lvl9pPr marL="3317382" indent="0">
              <a:buNone/>
              <a:defRPr sz="1451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5"/>
          </p:nvPr>
        </p:nvSpPr>
        <p:spPr>
          <a:xfrm>
            <a:off x="358776" y="1493999"/>
            <a:ext cx="5554801" cy="2257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3" name="Content Placeholder 4"/>
          <p:cNvSpPr>
            <a:spLocks noGrp="1"/>
          </p:cNvSpPr>
          <p:nvPr>
            <p:ph sz="quarter" idx="16"/>
          </p:nvPr>
        </p:nvSpPr>
        <p:spPr>
          <a:xfrm>
            <a:off x="358776" y="3895950"/>
            <a:ext cx="5554801" cy="2257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3" name="Text Placeholder 5"/>
          <p:cNvSpPr>
            <a:spLocks noGrp="1"/>
          </p:cNvSpPr>
          <p:nvPr>
            <p:ph type="body" idx="1" hasCustomPrompt="1"/>
          </p:nvPr>
        </p:nvSpPr>
        <p:spPr>
          <a:xfrm>
            <a:off x="6276975" y="1113272"/>
            <a:ext cx="5556250" cy="320892"/>
          </a:xfrm>
        </p:spPr>
        <p:txBody>
          <a:bodyPr anchor="ctr" anchorCtr="0"/>
          <a:lstStyle>
            <a:lvl1pPr marL="0" indent="0">
              <a:buNone/>
              <a:defRPr sz="1633" b="0">
                <a:latin typeface="+mj-lt"/>
              </a:defRPr>
            </a:lvl1pPr>
            <a:lvl2pPr marL="414673" indent="0">
              <a:buNone/>
              <a:defRPr sz="1814" b="1"/>
            </a:lvl2pPr>
            <a:lvl3pPr marL="829345" indent="0">
              <a:buNone/>
              <a:defRPr sz="1633" b="1"/>
            </a:lvl3pPr>
            <a:lvl4pPr marL="1244019" indent="0">
              <a:buNone/>
              <a:defRPr sz="1451" b="1"/>
            </a:lvl4pPr>
            <a:lvl5pPr marL="1658692" indent="0">
              <a:buNone/>
              <a:defRPr sz="1451" b="1"/>
            </a:lvl5pPr>
            <a:lvl6pPr marL="2073365" indent="0">
              <a:buNone/>
              <a:defRPr sz="1451" b="1"/>
            </a:lvl6pPr>
            <a:lvl7pPr marL="2488037" indent="0">
              <a:buNone/>
              <a:defRPr sz="1451" b="1"/>
            </a:lvl7pPr>
            <a:lvl8pPr marL="2902709" indent="0">
              <a:buNone/>
              <a:defRPr sz="1451" b="1"/>
            </a:lvl8pPr>
            <a:lvl9pPr marL="3317382" indent="0">
              <a:buNone/>
              <a:defRPr sz="1451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7" hasCustomPrompt="1"/>
          </p:nvPr>
        </p:nvSpPr>
        <p:spPr>
          <a:xfrm>
            <a:off x="6276978" y="1493999"/>
            <a:ext cx="5556251" cy="4658400"/>
          </a:xfrm>
        </p:spPr>
        <p:txBody>
          <a:bodyPr tIns="612000" anchor="ctr" anchorCtr="0"/>
          <a:lstStyle>
            <a:lvl1pPr algn="ctr">
              <a:tabLst/>
              <a:defRPr baseline="0"/>
            </a:lvl1pPr>
          </a:lstStyle>
          <a:p>
            <a:r>
              <a:rPr lang="en-GB" noProof="0" dirty="0"/>
              <a:t>Click on icon and insert imag6</a:t>
            </a:r>
          </a:p>
        </p:txBody>
      </p:sp>
      <p:grpSp>
        <p:nvGrpSpPr>
          <p:cNvPr id="23" name="Group 22"/>
          <p:cNvGrpSpPr/>
          <p:nvPr userDrawn="1"/>
        </p:nvGrpSpPr>
        <p:grpSpPr>
          <a:xfrm>
            <a:off x="-2251162" y="1232510"/>
            <a:ext cx="2064994" cy="2863243"/>
            <a:chOff x="-1608931" y="1212396"/>
            <a:chExt cx="1445646" cy="3156858"/>
          </a:xfrm>
        </p:grpSpPr>
        <p:sp>
          <p:nvSpPr>
            <p:cNvPr id="24" name="TextBox 23"/>
            <p:cNvSpPr txBox="1"/>
            <p:nvPr userDrawn="1"/>
          </p:nvSpPr>
          <p:spPr>
            <a:xfrm>
              <a:off x="-1608931" y="1212396"/>
              <a:ext cx="1445646" cy="315685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r">
                <a:spcBef>
                  <a:spcPct val="0"/>
                </a:spcBef>
                <a:spcAft>
                  <a:spcPts val="181"/>
                </a:spcAft>
                <a:buFontTx/>
                <a:buNone/>
              </a:pPr>
              <a:r>
                <a:rPr lang="en-GB" altLang="da-DK" sz="907" b="1" noProof="1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ea typeface="Calibri" pitchFamily="34" charset="0"/>
                  <a:cs typeface="Arial" panose="020B0604020202020204" pitchFamily="34" charset="0"/>
                </a:rPr>
                <a:t>Text Styles </a:t>
              </a:r>
            </a:p>
            <a:p>
              <a:pPr algn="r" eaLnBrk="1" hangingPunct="1">
                <a:spcBef>
                  <a:spcPct val="0"/>
                </a:spcBef>
                <a:buFontTx/>
                <a:buNone/>
              </a:pPr>
              <a:r>
                <a:rPr lang="en-GB" altLang="da-DK" sz="907" noProof="1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ea typeface="Calibri" pitchFamily="34" charset="0"/>
                  <a:cs typeface="Arial" panose="020B0604020202020204" pitchFamily="34" charset="0"/>
                </a:rPr>
                <a:t>Use the </a:t>
              </a:r>
              <a:r>
                <a:rPr lang="en-GB" altLang="da-DK" sz="907" b="1" noProof="1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ea typeface="Calibri" pitchFamily="34" charset="0"/>
                  <a:cs typeface="Arial" panose="020B0604020202020204" pitchFamily="34" charset="0"/>
                </a:rPr>
                <a:t>TAB</a:t>
              </a:r>
              <a:r>
                <a:rPr lang="en-GB" altLang="da-DK" sz="907" noProof="1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ea typeface="Calibri" pitchFamily="34" charset="0"/>
                  <a:cs typeface="Arial" panose="020B0604020202020204" pitchFamily="34" charset="0"/>
                </a:rPr>
                <a:t> key to switch between levels </a:t>
              </a:r>
            </a:p>
            <a:p>
              <a:pPr algn="r">
                <a:spcBef>
                  <a:spcPct val="0"/>
                </a:spcBef>
                <a:buFontTx/>
                <a:buNone/>
              </a:pPr>
              <a:endParaRPr lang="en-GB" altLang="da-DK" sz="907" noProof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ea typeface="Calibri" pitchFamily="34" charset="0"/>
                <a:cs typeface="Arial" panose="020B0604020202020204" pitchFamily="34" charset="0"/>
              </a:endParaRPr>
            </a:p>
            <a:p>
              <a:pPr algn="r">
                <a:spcBef>
                  <a:spcPct val="0"/>
                </a:spcBef>
                <a:buFontTx/>
                <a:buNone/>
              </a:pPr>
              <a:r>
                <a:rPr lang="en-GB" altLang="da-DK" sz="907" noProof="1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ea typeface="Calibri" pitchFamily="34" charset="0"/>
                  <a:cs typeface="Arial" panose="020B0604020202020204" pitchFamily="34" charset="0"/>
                </a:rPr>
                <a:t>Level 1 = Regular 14 pt. </a:t>
              </a:r>
            </a:p>
            <a:p>
              <a:pPr algn="r" eaLnBrk="1" hangingPunct="1">
                <a:spcBef>
                  <a:spcPct val="0"/>
                </a:spcBef>
                <a:buFontTx/>
                <a:buNone/>
              </a:pPr>
              <a:r>
                <a:rPr lang="en-GB" altLang="da-DK" sz="907" noProof="1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ea typeface="Calibri" pitchFamily="34" charset="0"/>
                  <a:cs typeface="Arial" panose="020B0604020202020204" pitchFamily="34" charset="0"/>
                </a:rPr>
                <a:t>Level 2 = Bullets orange cross bold 14 pt. </a:t>
              </a:r>
            </a:p>
            <a:p>
              <a:pPr algn="r">
                <a:spcBef>
                  <a:spcPct val="0"/>
                </a:spcBef>
                <a:buFontTx/>
                <a:buNone/>
              </a:pPr>
              <a:r>
                <a:rPr lang="en-GB" altLang="da-DK" sz="907" noProof="1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ea typeface="Calibri" pitchFamily="34" charset="0"/>
                  <a:cs typeface="Arial" panose="020B0604020202020204" pitchFamily="34" charset="0"/>
                </a:rPr>
                <a:t>Level 3+4 = Bullets line regular</a:t>
              </a:r>
              <a:br>
                <a:rPr lang="en-GB" altLang="da-DK" sz="907" noProof="1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ea typeface="Calibri" pitchFamily="34" charset="0"/>
                  <a:cs typeface="Arial" panose="020B0604020202020204" pitchFamily="34" charset="0"/>
                </a:rPr>
              </a:br>
              <a:r>
                <a:rPr lang="en-GB" altLang="da-DK" sz="907" noProof="1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ea typeface="Calibri" pitchFamily="34" charset="0"/>
                  <a:cs typeface="Arial" panose="020B0604020202020204" pitchFamily="34" charset="0"/>
                </a:rPr>
                <a:t>12 pt.</a:t>
              </a:r>
            </a:p>
            <a:p>
              <a:pPr algn="r">
                <a:spcBef>
                  <a:spcPct val="0"/>
                </a:spcBef>
                <a:buFontTx/>
                <a:buNone/>
              </a:pPr>
              <a:endParaRPr lang="en-GB" altLang="da-DK" sz="907" noProof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ea typeface="Calibri" pitchFamily="34" charset="0"/>
                <a:cs typeface="Arial" panose="020B0604020202020204" pitchFamily="34" charset="0"/>
              </a:endParaRPr>
            </a:p>
            <a:p>
              <a:pPr algn="r">
                <a:spcBef>
                  <a:spcPct val="0"/>
                </a:spcBef>
                <a:buFontTx/>
                <a:buNone/>
              </a:pPr>
              <a:r>
                <a:rPr lang="en-GB" altLang="da-DK" sz="907" noProof="1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ea typeface="Calibri" pitchFamily="34" charset="0"/>
                  <a:cs typeface="Arial" panose="020B0604020202020204" pitchFamily="34" charset="0"/>
                </a:rPr>
                <a:t>To go back in levels, </a:t>
              </a:r>
            </a:p>
            <a:p>
              <a:pPr algn="r" eaLnBrk="1" hangingPunct="1">
                <a:spcBef>
                  <a:spcPct val="0"/>
                </a:spcBef>
                <a:buFontTx/>
                <a:buNone/>
              </a:pPr>
              <a:r>
                <a:rPr lang="en-GB" altLang="da-DK" sz="907" noProof="1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ea typeface="Calibri" pitchFamily="34" charset="0"/>
                  <a:cs typeface="Arial" panose="020B0604020202020204" pitchFamily="34" charset="0"/>
                </a:rPr>
                <a:t>Use </a:t>
              </a:r>
              <a:r>
                <a:rPr lang="en-GB" altLang="da-DK" sz="907" b="1" noProof="1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ea typeface="Calibri" pitchFamily="34" charset="0"/>
                  <a:cs typeface="Arial" panose="020B0604020202020204" pitchFamily="34" charset="0"/>
                </a:rPr>
                <a:t>SHIFT</a:t>
              </a:r>
              <a:r>
                <a:rPr lang="en-GB" altLang="da-DK" sz="907" noProof="1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ea typeface="Calibri" pitchFamily="34" charset="0"/>
                  <a:cs typeface="Arial" panose="020B0604020202020204" pitchFamily="34" charset="0"/>
                </a:rPr>
                <a:t> </a:t>
              </a:r>
              <a:r>
                <a:rPr lang="en-GB" altLang="da-DK" sz="907" b="1" noProof="1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ea typeface="Calibri" pitchFamily="34" charset="0"/>
                  <a:cs typeface="Arial" panose="020B0604020202020204" pitchFamily="34" charset="0"/>
                </a:rPr>
                <a:t>+</a:t>
              </a:r>
              <a:r>
                <a:rPr lang="en-GB" altLang="da-DK" sz="907" noProof="1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ea typeface="Calibri" pitchFamily="34" charset="0"/>
                  <a:cs typeface="Arial" panose="020B0604020202020204" pitchFamily="34" charset="0"/>
                </a:rPr>
                <a:t> </a:t>
              </a:r>
              <a:r>
                <a:rPr lang="en-GB" altLang="da-DK" sz="907" b="1" noProof="1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ea typeface="Calibri" pitchFamily="34" charset="0"/>
                  <a:cs typeface="Arial" panose="020B0604020202020204" pitchFamily="34" charset="0"/>
                </a:rPr>
                <a:t>TAB</a:t>
              </a:r>
            </a:p>
            <a:p>
              <a:pPr algn="r">
                <a:spcBef>
                  <a:spcPct val="0"/>
                </a:spcBef>
                <a:buFontTx/>
                <a:buNone/>
              </a:pPr>
              <a:endParaRPr lang="en-GB" altLang="da-DK" sz="907" noProof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ea typeface="Calibri" pitchFamily="34" charset="0"/>
                <a:cs typeface="Arial" panose="020B0604020202020204" pitchFamily="34" charset="0"/>
              </a:endParaRPr>
            </a:p>
            <a:p>
              <a:pPr algn="r">
                <a:spcBef>
                  <a:spcPct val="0"/>
                </a:spcBef>
                <a:buFontTx/>
                <a:buNone/>
              </a:pPr>
              <a:r>
                <a:rPr lang="en-GB" altLang="da-DK" sz="907" noProof="1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ea typeface="Calibri" pitchFamily="34" charset="0"/>
                  <a:cs typeface="Arial" panose="020B0604020202020204" pitchFamily="34" charset="0"/>
                </a:rPr>
                <a:t>Alternatively,</a:t>
              </a:r>
            </a:p>
            <a:p>
              <a:pPr algn="r">
                <a:spcBef>
                  <a:spcPct val="0"/>
                </a:spcBef>
                <a:buFontTx/>
                <a:buNone/>
              </a:pPr>
              <a:r>
                <a:rPr lang="en-GB" altLang="da-DK" sz="907" b="1" noProof="1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ea typeface="Calibri" pitchFamily="34" charset="0"/>
                  <a:cs typeface="Arial" panose="020B0604020202020204" pitchFamily="34" charset="0"/>
                </a:rPr>
                <a:t>Increase</a:t>
              </a:r>
              <a:r>
                <a:rPr lang="en-GB" altLang="da-DK" sz="907" noProof="1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ea typeface="Calibri" pitchFamily="34" charset="0"/>
                  <a:cs typeface="Arial" panose="020B0604020202020204" pitchFamily="34" charset="0"/>
                </a:rPr>
                <a:t> and </a:t>
              </a:r>
              <a:r>
                <a:rPr lang="en-GB" altLang="da-DK" sz="907" b="1" noProof="1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ea typeface="Calibri" pitchFamily="34" charset="0"/>
                  <a:cs typeface="Arial" panose="020B0604020202020204" pitchFamily="34" charset="0"/>
                </a:rPr>
                <a:t>Decrease</a:t>
              </a:r>
              <a:r>
                <a:rPr lang="en-GB" altLang="da-DK" sz="907" noProof="1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ea typeface="Calibri" pitchFamily="34" charset="0"/>
                  <a:cs typeface="Arial" panose="020B0604020202020204" pitchFamily="34" charset="0"/>
                </a:rPr>
                <a:t> list level</a:t>
              </a:r>
              <a:r>
                <a:rPr lang="en-GB" altLang="da-DK" sz="907" baseline="0" noProof="1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ea typeface="Calibri" pitchFamily="34" charset="0"/>
                  <a:cs typeface="Arial" panose="020B0604020202020204" pitchFamily="34" charset="0"/>
                </a:rPr>
                <a:t> c</a:t>
              </a:r>
              <a:r>
                <a:rPr lang="en-GB" altLang="da-DK" sz="907" noProof="1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ea typeface="Calibri" pitchFamily="34" charset="0"/>
                  <a:cs typeface="Arial" panose="020B0604020202020204" pitchFamily="34" charset="0"/>
                </a:rPr>
                <a:t>an be used instead</a:t>
              </a:r>
              <a:endParaRPr lang="en-GB" sz="907" dirty="0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25" name="Group 24"/>
            <p:cNvGrpSpPr/>
            <p:nvPr userDrawn="1"/>
          </p:nvGrpSpPr>
          <p:grpSpPr>
            <a:xfrm>
              <a:off x="-568097" y="3740613"/>
              <a:ext cx="404812" cy="258762"/>
              <a:chOff x="-703262" y="3839864"/>
              <a:chExt cx="404812" cy="258762"/>
            </a:xfrm>
          </p:grpSpPr>
          <p:pic>
            <p:nvPicPr>
              <p:cNvPr id="26" name="Billede 32"/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703262" y="3839864"/>
                <a:ext cx="404812" cy="25876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7" name="Rounded Rectangle 26"/>
              <p:cNvSpPr/>
              <p:nvPr userDrawn="1"/>
            </p:nvSpPr>
            <p:spPr>
              <a:xfrm>
                <a:off x="-695280" y="3869994"/>
                <a:ext cx="194424" cy="194424"/>
              </a:xfrm>
              <a:prstGeom prst="roundRect">
                <a:avLst/>
              </a:prstGeom>
              <a:noFill/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 sz="1905" dirty="0"/>
              </a:p>
            </p:txBody>
          </p:sp>
        </p:grpSp>
      </p:grpSp>
      <p:grpSp>
        <p:nvGrpSpPr>
          <p:cNvPr id="28" name="Group 27"/>
          <p:cNvGrpSpPr/>
          <p:nvPr userDrawn="1"/>
        </p:nvGrpSpPr>
        <p:grpSpPr>
          <a:xfrm>
            <a:off x="12192001" y="3034988"/>
            <a:ext cx="1946923" cy="2316138"/>
            <a:chOff x="10693401" y="2379524"/>
            <a:chExt cx="1707614" cy="2553650"/>
          </a:xfrm>
        </p:grpSpPr>
        <p:sp>
          <p:nvSpPr>
            <p:cNvPr id="29" name="Tekstboks 2"/>
            <p:cNvSpPr txBox="1"/>
            <p:nvPr/>
          </p:nvSpPr>
          <p:spPr bwMode="auto">
            <a:xfrm>
              <a:off x="10693401" y="2379524"/>
              <a:ext cx="1707614" cy="2000752"/>
            </a:xfrm>
            <a:prstGeom prst="rect">
              <a:avLst/>
            </a:prstGeom>
            <a:noFill/>
          </p:spPr>
          <p:txBody>
            <a:bodyPr wrap="square" lIns="144000" tIns="0" rIns="0" bIns="0">
              <a:spAutoFit/>
            </a:bodyPr>
            <a:lstStyle/>
            <a:p>
              <a:pPr eaLnBrk="1" hangingPunct="1">
                <a:defRPr/>
              </a:pPr>
              <a:r>
                <a:rPr lang="en-GB" sz="907" b="1" dirty="0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Insert Image </a:t>
              </a:r>
            </a:p>
            <a:p>
              <a:pPr eaLnBrk="1" hangingPunct="1">
                <a:defRPr/>
              </a:pPr>
              <a:r>
                <a:rPr lang="en-GB" sz="907" b="1" dirty="0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1. </a:t>
              </a:r>
              <a:r>
                <a:rPr lang="en-GB" sz="907" dirty="0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Click thumbnail image insertion icon in the middle </a:t>
              </a:r>
            </a:p>
            <a:p>
              <a:pPr eaLnBrk="1" hangingPunct="1">
                <a:defRPr/>
              </a:pPr>
              <a:r>
                <a:rPr lang="en-GB" sz="907" dirty="0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placeholder </a:t>
              </a:r>
            </a:p>
            <a:p>
              <a:pPr eaLnBrk="1" hangingPunct="1">
                <a:defRPr/>
              </a:pPr>
              <a:r>
                <a:rPr lang="en-GB" sz="907" b="1" dirty="0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2. </a:t>
              </a:r>
              <a:r>
                <a:rPr lang="en-GB" sz="907" dirty="0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Insert the desired picture</a:t>
              </a:r>
            </a:p>
            <a:p>
              <a:pPr eaLnBrk="1" hangingPunct="1">
                <a:defRPr/>
              </a:pPr>
              <a:r>
                <a:rPr lang="en-GB" sz="907" b="1" dirty="0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3. </a:t>
              </a:r>
              <a:r>
                <a:rPr lang="en-GB" sz="907" dirty="0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Click </a:t>
              </a:r>
              <a:r>
                <a:rPr lang="en-GB" sz="907" b="1" dirty="0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Crop</a:t>
              </a:r>
              <a:r>
                <a:rPr lang="en-GB" sz="907" dirty="0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to change </a:t>
              </a:r>
            </a:p>
            <a:p>
              <a:pPr eaLnBrk="1" hangingPunct="1">
                <a:defRPr/>
              </a:pPr>
              <a:r>
                <a:rPr lang="en-GB" sz="907" dirty="0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focus of the image / size</a:t>
              </a:r>
            </a:p>
            <a:p>
              <a:pPr eaLnBrk="1" hangingPunct="1">
                <a:defRPr/>
              </a:pPr>
              <a:r>
                <a:rPr lang="en-GB" sz="907" dirty="0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</a:p>
            <a:p>
              <a:pPr eaLnBrk="1" hangingPunct="1">
                <a:defRPr/>
              </a:pPr>
              <a:endParaRPr lang="en-GB" sz="907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eaLnBrk="1" hangingPunct="1">
                <a:defRPr/>
              </a:pPr>
              <a:endParaRPr lang="en-GB" sz="907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eaLnBrk="1" hangingPunct="1">
                <a:defRPr/>
              </a:pPr>
              <a:r>
                <a:rPr lang="en-GB" sz="907" b="1" dirty="0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4. </a:t>
              </a:r>
              <a:r>
                <a:rPr lang="en-GB" sz="907" dirty="0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If you want to scale the image to hold the </a:t>
              </a:r>
              <a:r>
                <a:rPr lang="en-GB" sz="907" b="1" dirty="0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SHIFT</a:t>
              </a:r>
              <a:r>
                <a:rPr lang="en-GB" sz="907" dirty="0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button down while dragging the corners of the image</a:t>
              </a:r>
            </a:p>
          </p:txBody>
        </p:sp>
        <p:pic>
          <p:nvPicPr>
            <p:cNvPr id="30" name="Picture 2"/>
            <p:cNvPicPr>
              <a:picLocks noChangeAspect="1" noChangeArrowheads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559"/>
            <a:stretch>
              <a:fillRect/>
            </a:stretch>
          </p:blipFill>
          <p:spPr bwMode="auto">
            <a:xfrm>
              <a:off x="10851108" y="3511750"/>
              <a:ext cx="409575" cy="3222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31" name="Gruppe 3"/>
            <p:cNvGrpSpPr>
              <a:grpSpLocks/>
            </p:cNvGrpSpPr>
            <p:nvPr userDrawn="1"/>
          </p:nvGrpSpPr>
          <p:grpSpPr bwMode="auto">
            <a:xfrm>
              <a:off x="10866751" y="4552562"/>
              <a:ext cx="320675" cy="380612"/>
              <a:chOff x="6891608" y="5855341"/>
              <a:chExt cx="252226" cy="299732"/>
            </a:xfrm>
          </p:grpSpPr>
          <p:pic>
            <p:nvPicPr>
              <p:cNvPr id="32" name="Picture 2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905144" y="5897898"/>
                <a:ext cx="238690" cy="2571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3" name="Rounded Rectangle 32"/>
              <p:cNvSpPr/>
              <p:nvPr/>
            </p:nvSpPr>
            <p:spPr bwMode="auto">
              <a:xfrm>
                <a:off x="6891608" y="5855341"/>
                <a:ext cx="157329" cy="128767"/>
              </a:xfrm>
              <a:prstGeom prst="roundRect">
                <a:avLst/>
              </a:prstGeom>
              <a:noFill/>
              <a:ln w="19050">
                <a:solidFill>
                  <a:srgbClr val="E31E3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en-GB" sz="1814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76400256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s - one Image colored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 max two lines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3" hasCustomPrompt="1"/>
          </p:nvPr>
        </p:nvSpPr>
        <p:spPr>
          <a:xfrm>
            <a:off x="358775" y="1113272"/>
            <a:ext cx="5556250" cy="320892"/>
          </a:xfrm>
          <a:solidFill>
            <a:srgbClr val="44546A"/>
          </a:solidFill>
        </p:spPr>
        <p:txBody>
          <a:bodyPr lIns="72000" rIns="72000" anchor="ctr" anchorCtr="0"/>
          <a:lstStyle>
            <a:lvl1pPr marL="0" indent="0">
              <a:buNone/>
              <a:defRPr sz="1633" b="0">
                <a:solidFill>
                  <a:schemeClr val="bg1"/>
                </a:solidFill>
                <a:latin typeface="+mj-lt"/>
              </a:defRPr>
            </a:lvl1pPr>
            <a:lvl2pPr marL="414673" indent="0">
              <a:buNone/>
              <a:defRPr sz="1814" b="1"/>
            </a:lvl2pPr>
            <a:lvl3pPr marL="829345" indent="0">
              <a:buNone/>
              <a:defRPr sz="1633" b="1"/>
            </a:lvl3pPr>
            <a:lvl4pPr marL="1244019" indent="0">
              <a:buNone/>
              <a:defRPr sz="1451" b="1"/>
            </a:lvl4pPr>
            <a:lvl5pPr marL="1658692" indent="0">
              <a:buNone/>
              <a:defRPr sz="1451" b="1"/>
            </a:lvl5pPr>
            <a:lvl6pPr marL="2073365" indent="0">
              <a:buNone/>
              <a:defRPr sz="1451" b="1"/>
            </a:lvl6pPr>
            <a:lvl7pPr marL="2488037" indent="0">
              <a:buNone/>
              <a:defRPr sz="1451" b="1"/>
            </a:lvl7pPr>
            <a:lvl8pPr marL="2902709" indent="0">
              <a:buNone/>
              <a:defRPr sz="1451" b="1"/>
            </a:lvl8pPr>
            <a:lvl9pPr marL="3317382" indent="0">
              <a:buNone/>
              <a:defRPr sz="1451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8" name="Content Placeholder 3"/>
          <p:cNvSpPr>
            <a:spLocks noGrp="1"/>
          </p:cNvSpPr>
          <p:nvPr>
            <p:ph sz="quarter" idx="15"/>
          </p:nvPr>
        </p:nvSpPr>
        <p:spPr>
          <a:xfrm>
            <a:off x="358776" y="1493999"/>
            <a:ext cx="5554801" cy="2257200"/>
          </a:xfrm>
        </p:spPr>
        <p:txBody>
          <a:bodyPr lIns="72000" rIns="7200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3" name="Text Placeholder 4"/>
          <p:cNvSpPr>
            <a:spLocks noGrp="1"/>
          </p:cNvSpPr>
          <p:nvPr>
            <p:ph type="body" idx="1" hasCustomPrompt="1"/>
          </p:nvPr>
        </p:nvSpPr>
        <p:spPr>
          <a:xfrm>
            <a:off x="6276975" y="1113272"/>
            <a:ext cx="5556250" cy="320892"/>
          </a:xfrm>
          <a:solidFill>
            <a:srgbClr val="44546A"/>
          </a:solidFill>
        </p:spPr>
        <p:txBody>
          <a:bodyPr lIns="72000" rIns="72000" anchor="ctr" anchorCtr="0"/>
          <a:lstStyle>
            <a:lvl1pPr marL="0" indent="0">
              <a:buNone/>
              <a:defRPr sz="1633" b="0">
                <a:solidFill>
                  <a:schemeClr val="bg1"/>
                </a:solidFill>
                <a:latin typeface="+mj-lt"/>
              </a:defRPr>
            </a:lvl1pPr>
            <a:lvl2pPr marL="414673" indent="0">
              <a:buNone/>
              <a:defRPr sz="1814" b="1"/>
            </a:lvl2pPr>
            <a:lvl3pPr marL="829345" indent="0">
              <a:buNone/>
              <a:defRPr sz="1633" b="1"/>
            </a:lvl3pPr>
            <a:lvl4pPr marL="1244019" indent="0">
              <a:buNone/>
              <a:defRPr sz="1451" b="1"/>
            </a:lvl4pPr>
            <a:lvl5pPr marL="1658692" indent="0">
              <a:buNone/>
              <a:defRPr sz="1451" b="1"/>
            </a:lvl5pPr>
            <a:lvl6pPr marL="2073365" indent="0">
              <a:buNone/>
              <a:defRPr sz="1451" b="1"/>
            </a:lvl6pPr>
            <a:lvl7pPr marL="2488037" indent="0">
              <a:buNone/>
              <a:defRPr sz="1451" b="1"/>
            </a:lvl7pPr>
            <a:lvl8pPr marL="2902709" indent="0">
              <a:buNone/>
              <a:defRPr sz="1451" b="1"/>
            </a:lvl8pPr>
            <a:lvl9pPr marL="3317382" indent="0">
              <a:buNone/>
              <a:defRPr sz="1451" b="1"/>
            </a:lvl9pPr>
          </a:lstStyle>
          <a:p>
            <a:pPr lvl="0"/>
            <a:r>
              <a:rPr lang="en-GB" dirty="0"/>
              <a:t>Click to add headline</a:t>
            </a:r>
          </a:p>
        </p:txBody>
      </p:sp>
      <p:sp>
        <p:nvSpPr>
          <p:cNvPr id="19" name="Content Placeholder 5"/>
          <p:cNvSpPr>
            <a:spLocks noGrp="1"/>
          </p:cNvSpPr>
          <p:nvPr>
            <p:ph sz="quarter" idx="16"/>
          </p:nvPr>
        </p:nvSpPr>
        <p:spPr>
          <a:xfrm>
            <a:off x="358776" y="3895950"/>
            <a:ext cx="5554801" cy="2257200"/>
          </a:xfrm>
        </p:spPr>
        <p:txBody>
          <a:bodyPr lIns="72000" rIns="7200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1" name="Picture Placeholder 6"/>
          <p:cNvSpPr>
            <a:spLocks noGrp="1"/>
          </p:cNvSpPr>
          <p:nvPr>
            <p:ph type="pic" sz="quarter" idx="17" hasCustomPrompt="1"/>
          </p:nvPr>
        </p:nvSpPr>
        <p:spPr>
          <a:xfrm>
            <a:off x="6276978" y="1493999"/>
            <a:ext cx="5556251" cy="4658400"/>
          </a:xfrm>
        </p:spPr>
        <p:txBody>
          <a:bodyPr tIns="612000" anchor="ctr" anchorCtr="0"/>
          <a:lstStyle>
            <a:lvl1pPr algn="ctr">
              <a:tabLst/>
              <a:defRPr baseline="0"/>
            </a:lvl1pPr>
          </a:lstStyle>
          <a:p>
            <a:r>
              <a:rPr lang="en-GB" noProof="0" dirty="0"/>
              <a:t>Click on icon and insert imag6</a:t>
            </a: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-2251162" y="1232510"/>
            <a:ext cx="2064994" cy="2863243"/>
            <a:chOff x="-1608931" y="1212396"/>
            <a:chExt cx="1445646" cy="3156858"/>
          </a:xfrm>
        </p:grpSpPr>
        <p:sp>
          <p:nvSpPr>
            <p:cNvPr id="22" name="TextBox 21"/>
            <p:cNvSpPr txBox="1"/>
            <p:nvPr userDrawn="1"/>
          </p:nvSpPr>
          <p:spPr>
            <a:xfrm>
              <a:off x="-1608931" y="1212396"/>
              <a:ext cx="1445646" cy="315685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r">
                <a:spcBef>
                  <a:spcPct val="0"/>
                </a:spcBef>
                <a:spcAft>
                  <a:spcPts val="181"/>
                </a:spcAft>
                <a:buFontTx/>
                <a:buNone/>
              </a:pPr>
              <a:r>
                <a:rPr lang="en-GB" altLang="da-DK" sz="907" b="1" noProof="1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ea typeface="Calibri" pitchFamily="34" charset="0"/>
                  <a:cs typeface="Arial" panose="020B0604020202020204" pitchFamily="34" charset="0"/>
                </a:rPr>
                <a:t>Text Styles </a:t>
              </a:r>
            </a:p>
            <a:p>
              <a:pPr algn="r" eaLnBrk="1" hangingPunct="1">
                <a:spcBef>
                  <a:spcPct val="0"/>
                </a:spcBef>
                <a:buFontTx/>
                <a:buNone/>
              </a:pPr>
              <a:r>
                <a:rPr lang="en-GB" altLang="da-DK" sz="907" noProof="1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ea typeface="Calibri" pitchFamily="34" charset="0"/>
                  <a:cs typeface="Arial" panose="020B0604020202020204" pitchFamily="34" charset="0"/>
                </a:rPr>
                <a:t>Use the </a:t>
              </a:r>
              <a:r>
                <a:rPr lang="en-GB" altLang="da-DK" sz="907" b="1" noProof="1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ea typeface="Calibri" pitchFamily="34" charset="0"/>
                  <a:cs typeface="Arial" panose="020B0604020202020204" pitchFamily="34" charset="0"/>
                </a:rPr>
                <a:t>TAB</a:t>
              </a:r>
              <a:r>
                <a:rPr lang="en-GB" altLang="da-DK" sz="907" noProof="1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ea typeface="Calibri" pitchFamily="34" charset="0"/>
                  <a:cs typeface="Arial" panose="020B0604020202020204" pitchFamily="34" charset="0"/>
                </a:rPr>
                <a:t> key to switch between levels </a:t>
              </a:r>
            </a:p>
            <a:p>
              <a:pPr algn="r">
                <a:spcBef>
                  <a:spcPct val="0"/>
                </a:spcBef>
                <a:buFontTx/>
                <a:buNone/>
              </a:pPr>
              <a:endParaRPr lang="en-GB" altLang="da-DK" sz="907" noProof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ea typeface="Calibri" pitchFamily="34" charset="0"/>
                <a:cs typeface="Arial" panose="020B0604020202020204" pitchFamily="34" charset="0"/>
              </a:endParaRPr>
            </a:p>
            <a:p>
              <a:pPr algn="r">
                <a:spcBef>
                  <a:spcPct val="0"/>
                </a:spcBef>
                <a:buFontTx/>
                <a:buNone/>
              </a:pPr>
              <a:r>
                <a:rPr lang="en-GB" altLang="da-DK" sz="907" noProof="1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ea typeface="Calibri" pitchFamily="34" charset="0"/>
                  <a:cs typeface="Arial" panose="020B0604020202020204" pitchFamily="34" charset="0"/>
                </a:rPr>
                <a:t>Level 1 = Regular 14 pt. </a:t>
              </a:r>
            </a:p>
            <a:p>
              <a:pPr algn="r" eaLnBrk="1" hangingPunct="1">
                <a:spcBef>
                  <a:spcPct val="0"/>
                </a:spcBef>
                <a:buFontTx/>
                <a:buNone/>
              </a:pPr>
              <a:r>
                <a:rPr lang="en-GB" altLang="da-DK" sz="907" noProof="1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ea typeface="Calibri" pitchFamily="34" charset="0"/>
                  <a:cs typeface="Arial" panose="020B0604020202020204" pitchFamily="34" charset="0"/>
                </a:rPr>
                <a:t>Level 2 = Bullets orange cross bold 14 pt. </a:t>
              </a:r>
            </a:p>
            <a:p>
              <a:pPr algn="r">
                <a:spcBef>
                  <a:spcPct val="0"/>
                </a:spcBef>
                <a:buFontTx/>
                <a:buNone/>
              </a:pPr>
              <a:r>
                <a:rPr lang="en-GB" altLang="da-DK" sz="907" noProof="1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ea typeface="Calibri" pitchFamily="34" charset="0"/>
                  <a:cs typeface="Arial" panose="020B0604020202020204" pitchFamily="34" charset="0"/>
                </a:rPr>
                <a:t>Level 3+4 = Bullets line regular</a:t>
              </a:r>
              <a:br>
                <a:rPr lang="en-GB" altLang="da-DK" sz="907" noProof="1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ea typeface="Calibri" pitchFamily="34" charset="0"/>
                  <a:cs typeface="Arial" panose="020B0604020202020204" pitchFamily="34" charset="0"/>
                </a:rPr>
              </a:br>
              <a:r>
                <a:rPr lang="en-GB" altLang="da-DK" sz="907" noProof="1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ea typeface="Calibri" pitchFamily="34" charset="0"/>
                  <a:cs typeface="Arial" panose="020B0604020202020204" pitchFamily="34" charset="0"/>
                </a:rPr>
                <a:t>12 pt.</a:t>
              </a:r>
            </a:p>
            <a:p>
              <a:pPr algn="r">
                <a:spcBef>
                  <a:spcPct val="0"/>
                </a:spcBef>
                <a:buFontTx/>
                <a:buNone/>
              </a:pPr>
              <a:endParaRPr lang="en-GB" altLang="da-DK" sz="907" noProof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ea typeface="Calibri" pitchFamily="34" charset="0"/>
                <a:cs typeface="Arial" panose="020B0604020202020204" pitchFamily="34" charset="0"/>
              </a:endParaRPr>
            </a:p>
            <a:p>
              <a:pPr algn="r">
                <a:spcBef>
                  <a:spcPct val="0"/>
                </a:spcBef>
                <a:buFontTx/>
                <a:buNone/>
              </a:pPr>
              <a:r>
                <a:rPr lang="en-GB" altLang="da-DK" sz="907" noProof="1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ea typeface="Calibri" pitchFamily="34" charset="0"/>
                  <a:cs typeface="Arial" panose="020B0604020202020204" pitchFamily="34" charset="0"/>
                </a:rPr>
                <a:t>To go back in levels, </a:t>
              </a:r>
            </a:p>
            <a:p>
              <a:pPr algn="r" eaLnBrk="1" hangingPunct="1">
                <a:spcBef>
                  <a:spcPct val="0"/>
                </a:spcBef>
                <a:buFontTx/>
                <a:buNone/>
              </a:pPr>
              <a:r>
                <a:rPr lang="en-GB" altLang="da-DK" sz="907" noProof="1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ea typeface="Calibri" pitchFamily="34" charset="0"/>
                  <a:cs typeface="Arial" panose="020B0604020202020204" pitchFamily="34" charset="0"/>
                </a:rPr>
                <a:t>Use </a:t>
              </a:r>
              <a:r>
                <a:rPr lang="en-GB" altLang="da-DK" sz="907" b="1" noProof="1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ea typeface="Calibri" pitchFamily="34" charset="0"/>
                  <a:cs typeface="Arial" panose="020B0604020202020204" pitchFamily="34" charset="0"/>
                </a:rPr>
                <a:t>SHIFT</a:t>
              </a:r>
              <a:r>
                <a:rPr lang="en-GB" altLang="da-DK" sz="907" noProof="1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ea typeface="Calibri" pitchFamily="34" charset="0"/>
                  <a:cs typeface="Arial" panose="020B0604020202020204" pitchFamily="34" charset="0"/>
                </a:rPr>
                <a:t> </a:t>
              </a:r>
              <a:r>
                <a:rPr lang="en-GB" altLang="da-DK" sz="907" b="1" noProof="1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ea typeface="Calibri" pitchFamily="34" charset="0"/>
                  <a:cs typeface="Arial" panose="020B0604020202020204" pitchFamily="34" charset="0"/>
                </a:rPr>
                <a:t>+</a:t>
              </a:r>
              <a:r>
                <a:rPr lang="en-GB" altLang="da-DK" sz="907" noProof="1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ea typeface="Calibri" pitchFamily="34" charset="0"/>
                  <a:cs typeface="Arial" panose="020B0604020202020204" pitchFamily="34" charset="0"/>
                </a:rPr>
                <a:t> </a:t>
              </a:r>
              <a:r>
                <a:rPr lang="en-GB" altLang="da-DK" sz="907" b="1" noProof="1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ea typeface="Calibri" pitchFamily="34" charset="0"/>
                  <a:cs typeface="Arial" panose="020B0604020202020204" pitchFamily="34" charset="0"/>
                </a:rPr>
                <a:t>TAB</a:t>
              </a:r>
            </a:p>
            <a:p>
              <a:pPr algn="r">
                <a:spcBef>
                  <a:spcPct val="0"/>
                </a:spcBef>
                <a:buFontTx/>
                <a:buNone/>
              </a:pPr>
              <a:endParaRPr lang="en-GB" altLang="da-DK" sz="907" noProof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ea typeface="Calibri" pitchFamily="34" charset="0"/>
                <a:cs typeface="Arial" panose="020B0604020202020204" pitchFamily="34" charset="0"/>
              </a:endParaRPr>
            </a:p>
            <a:p>
              <a:pPr algn="r">
                <a:spcBef>
                  <a:spcPct val="0"/>
                </a:spcBef>
                <a:buFontTx/>
                <a:buNone/>
              </a:pPr>
              <a:r>
                <a:rPr lang="en-GB" altLang="da-DK" sz="907" noProof="1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ea typeface="Calibri" pitchFamily="34" charset="0"/>
                  <a:cs typeface="Arial" panose="020B0604020202020204" pitchFamily="34" charset="0"/>
                </a:rPr>
                <a:t>Alternatively,</a:t>
              </a:r>
            </a:p>
            <a:p>
              <a:pPr algn="r">
                <a:spcBef>
                  <a:spcPct val="0"/>
                </a:spcBef>
                <a:buFontTx/>
                <a:buNone/>
              </a:pPr>
              <a:r>
                <a:rPr lang="en-GB" altLang="da-DK" sz="907" b="1" noProof="1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ea typeface="Calibri" pitchFamily="34" charset="0"/>
                  <a:cs typeface="Arial" panose="020B0604020202020204" pitchFamily="34" charset="0"/>
                </a:rPr>
                <a:t>Increase</a:t>
              </a:r>
              <a:r>
                <a:rPr lang="en-GB" altLang="da-DK" sz="907" noProof="1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ea typeface="Calibri" pitchFamily="34" charset="0"/>
                  <a:cs typeface="Arial" panose="020B0604020202020204" pitchFamily="34" charset="0"/>
                </a:rPr>
                <a:t> and </a:t>
              </a:r>
              <a:r>
                <a:rPr lang="en-GB" altLang="da-DK" sz="907" b="1" noProof="1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ea typeface="Calibri" pitchFamily="34" charset="0"/>
                  <a:cs typeface="Arial" panose="020B0604020202020204" pitchFamily="34" charset="0"/>
                </a:rPr>
                <a:t>Decrease</a:t>
              </a:r>
              <a:r>
                <a:rPr lang="en-GB" altLang="da-DK" sz="907" noProof="1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ea typeface="Calibri" pitchFamily="34" charset="0"/>
                  <a:cs typeface="Arial" panose="020B0604020202020204" pitchFamily="34" charset="0"/>
                </a:rPr>
                <a:t> list level</a:t>
              </a:r>
              <a:r>
                <a:rPr lang="en-GB" altLang="da-DK" sz="907" baseline="0" noProof="1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ea typeface="Calibri" pitchFamily="34" charset="0"/>
                  <a:cs typeface="Arial" panose="020B0604020202020204" pitchFamily="34" charset="0"/>
                </a:rPr>
                <a:t> c</a:t>
              </a:r>
              <a:r>
                <a:rPr lang="en-GB" altLang="da-DK" sz="907" noProof="1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ea typeface="Calibri" pitchFamily="34" charset="0"/>
                  <a:cs typeface="Arial" panose="020B0604020202020204" pitchFamily="34" charset="0"/>
                </a:rPr>
                <a:t>an be used instead</a:t>
              </a:r>
              <a:endParaRPr lang="en-GB" sz="907" dirty="0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23" name="Group 22"/>
            <p:cNvGrpSpPr/>
            <p:nvPr userDrawn="1"/>
          </p:nvGrpSpPr>
          <p:grpSpPr>
            <a:xfrm>
              <a:off x="-568097" y="3740613"/>
              <a:ext cx="404812" cy="258762"/>
              <a:chOff x="-703262" y="3839864"/>
              <a:chExt cx="404812" cy="258762"/>
            </a:xfrm>
          </p:grpSpPr>
          <p:pic>
            <p:nvPicPr>
              <p:cNvPr id="24" name="Billede 32"/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703262" y="3839864"/>
                <a:ext cx="404812" cy="25876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5" name="Rounded Rectangle 24"/>
              <p:cNvSpPr/>
              <p:nvPr userDrawn="1"/>
            </p:nvSpPr>
            <p:spPr>
              <a:xfrm>
                <a:off x="-695280" y="3869994"/>
                <a:ext cx="194424" cy="194424"/>
              </a:xfrm>
              <a:prstGeom prst="roundRect">
                <a:avLst/>
              </a:prstGeom>
              <a:noFill/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 sz="1905" dirty="0"/>
              </a:p>
            </p:txBody>
          </p:sp>
        </p:grpSp>
      </p:grpSp>
      <p:grpSp>
        <p:nvGrpSpPr>
          <p:cNvPr id="26" name="Group 25"/>
          <p:cNvGrpSpPr/>
          <p:nvPr userDrawn="1"/>
        </p:nvGrpSpPr>
        <p:grpSpPr>
          <a:xfrm>
            <a:off x="12192001" y="3034988"/>
            <a:ext cx="1946923" cy="2316138"/>
            <a:chOff x="10693401" y="2379524"/>
            <a:chExt cx="1707614" cy="2553650"/>
          </a:xfrm>
        </p:grpSpPr>
        <p:sp>
          <p:nvSpPr>
            <p:cNvPr id="38" name="Tekstboks 2"/>
            <p:cNvSpPr txBox="1"/>
            <p:nvPr/>
          </p:nvSpPr>
          <p:spPr bwMode="auto">
            <a:xfrm>
              <a:off x="10693401" y="2379524"/>
              <a:ext cx="1707614" cy="2000752"/>
            </a:xfrm>
            <a:prstGeom prst="rect">
              <a:avLst/>
            </a:prstGeom>
            <a:noFill/>
          </p:spPr>
          <p:txBody>
            <a:bodyPr wrap="square" lIns="144000" tIns="0" rIns="0" bIns="0">
              <a:spAutoFit/>
            </a:bodyPr>
            <a:lstStyle/>
            <a:p>
              <a:pPr eaLnBrk="1" hangingPunct="1">
                <a:defRPr/>
              </a:pPr>
              <a:r>
                <a:rPr lang="en-GB" sz="907" b="1" dirty="0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Insert Image </a:t>
              </a:r>
            </a:p>
            <a:p>
              <a:pPr eaLnBrk="1" hangingPunct="1">
                <a:defRPr/>
              </a:pPr>
              <a:r>
                <a:rPr lang="en-GB" sz="907" b="1" dirty="0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1. </a:t>
              </a:r>
              <a:r>
                <a:rPr lang="en-GB" sz="907" dirty="0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Click thumbnail image insertion icon in the middle </a:t>
              </a:r>
            </a:p>
            <a:p>
              <a:pPr eaLnBrk="1" hangingPunct="1">
                <a:defRPr/>
              </a:pPr>
              <a:r>
                <a:rPr lang="en-GB" sz="907" dirty="0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placeholder </a:t>
              </a:r>
            </a:p>
            <a:p>
              <a:pPr eaLnBrk="1" hangingPunct="1">
                <a:defRPr/>
              </a:pPr>
              <a:r>
                <a:rPr lang="en-GB" sz="907" b="1" dirty="0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2. </a:t>
              </a:r>
              <a:r>
                <a:rPr lang="en-GB" sz="907" dirty="0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Insert the desired picture</a:t>
              </a:r>
            </a:p>
            <a:p>
              <a:pPr eaLnBrk="1" hangingPunct="1">
                <a:defRPr/>
              </a:pPr>
              <a:r>
                <a:rPr lang="en-GB" sz="907" b="1" dirty="0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3. </a:t>
              </a:r>
              <a:r>
                <a:rPr lang="en-GB" sz="907" dirty="0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Click </a:t>
              </a:r>
              <a:r>
                <a:rPr lang="en-GB" sz="907" b="1" dirty="0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Crop</a:t>
              </a:r>
              <a:r>
                <a:rPr lang="en-GB" sz="907" dirty="0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to change </a:t>
              </a:r>
            </a:p>
            <a:p>
              <a:pPr eaLnBrk="1" hangingPunct="1">
                <a:defRPr/>
              </a:pPr>
              <a:r>
                <a:rPr lang="en-GB" sz="907" dirty="0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focus of the image / size</a:t>
              </a:r>
            </a:p>
            <a:p>
              <a:pPr eaLnBrk="1" hangingPunct="1">
                <a:defRPr/>
              </a:pPr>
              <a:r>
                <a:rPr lang="en-GB" sz="907" dirty="0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</a:p>
            <a:p>
              <a:pPr eaLnBrk="1" hangingPunct="1">
                <a:defRPr/>
              </a:pPr>
              <a:endParaRPr lang="en-GB" sz="907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eaLnBrk="1" hangingPunct="1">
                <a:defRPr/>
              </a:pPr>
              <a:endParaRPr lang="en-GB" sz="907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eaLnBrk="1" hangingPunct="1">
                <a:defRPr/>
              </a:pPr>
              <a:r>
                <a:rPr lang="en-GB" sz="907" b="1" dirty="0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4. </a:t>
              </a:r>
              <a:r>
                <a:rPr lang="en-GB" sz="907" dirty="0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If you want to scale the image to hold the </a:t>
              </a:r>
              <a:r>
                <a:rPr lang="en-GB" sz="907" b="1" dirty="0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SHIFT</a:t>
              </a:r>
              <a:r>
                <a:rPr lang="en-GB" sz="907" dirty="0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button down while dragging the corners of the image</a:t>
              </a:r>
            </a:p>
          </p:txBody>
        </p:sp>
        <p:pic>
          <p:nvPicPr>
            <p:cNvPr id="39" name="Picture 2"/>
            <p:cNvPicPr>
              <a:picLocks noChangeAspect="1" noChangeArrowheads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559"/>
            <a:stretch>
              <a:fillRect/>
            </a:stretch>
          </p:blipFill>
          <p:spPr bwMode="auto">
            <a:xfrm>
              <a:off x="10851108" y="3511750"/>
              <a:ext cx="409575" cy="3222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40" name="Gruppe 3"/>
            <p:cNvGrpSpPr>
              <a:grpSpLocks/>
            </p:cNvGrpSpPr>
            <p:nvPr userDrawn="1"/>
          </p:nvGrpSpPr>
          <p:grpSpPr bwMode="auto">
            <a:xfrm>
              <a:off x="10866751" y="4552562"/>
              <a:ext cx="320675" cy="380612"/>
              <a:chOff x="6891608" y="5855341"/>
              <a:chExt cx="252226" cy="299732"/>
            </a:xfrm>
          </p:grpSpPr>
          <p:pic>
            <p:nvPicPr>
              <p:cNvPr id="41" name="Picture 2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905144" y="5897898"/>
                <a:ext cx="238690" cy="2571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2" name="Rounded Rectangle 41"/>
              <p:cNvSpPr/>
              <p:nvPr/>
            </p:nvSpPr>
            <p:spPr bwMode="auto">
              <a:xfrm>
                <a:off x="6891608" y="5855341"/>
                <a:ext cx="157329" cy="128767"/>
              </a:xfrm>
              <a:prstGeom prst="roundRect">
                <a:avLst/>
              </a:prstGeom>
              <a:noFill/>
              <a:ln w="19050">
                <a:solidFill>
                  <a:srgbClr val="E31E3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en-GB" sz="1814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323074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/>
              <a:t>Click to add title max two 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58775" y="1231900"/>
            <a:ext cx="11469600" cy="492125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/>
              <a:t>Click to add text, table, chart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1407085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ea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8776" y="2014717"/>
            <a:ext cx="11474450" cy="2788287"/>
          </a:xfrm>
        </p:spPr>
        <p:txBody>
          <a:bodyPr anchor="ctr" anchorCtr="0"/>
          <a:lstStyle>
            <a:lvl1pPr algn="ctr">
              <a:lnSpc>
                <a:spcPct val="100000"/>
              </a:lnSpc>
              <a:defRPr sz="13151" cap="all" baseline="0">
                <a:solidFill>
                  <a:schemeClr val="accent1"/>
                </a:solidFill>
              </a:defRPr>
            </a:lvl1pPr>
          </a:lstStyle>
          <a:p>
            <a:r>
              <a:rPr lang="en-GB" dirty="0"/>
              <a:t>Add text</a:t>
            </a:r>
          </a:p>
        </p:txBody>
      </p:sp>
      <p:pic>
        <p:nvPicPr>
          <p:cNvPr id="4" name="Logo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0568" y="6264461"/>
            <a:ext cx="1000895" cy="277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84492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a-DK"/>
              <a:t>Insert date August 29, 2015</a:t>
            </a:r>
            <a:endParaRPr lang="en-GB" dirty="0"/>
          </a:p>
        </p:txBody>
      </p:sp>
      <p:sp>
        <p:nvSpPr>
          <p:cNvPr id="4" name="Footer Placeholder 3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0760" y="1942875"/>
            <a:ext cx="3730480" cy="297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14571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 max two lines</a:t>
            </a:r>
          </a:p>
        </p:txBody>
      </p:sp>
    </p:spTree>
    <p:extLst>
      <p:ext uri="{BB962C8B-B14F-4D97-AF65-F5344CB8AC3E}">
        <p14:creationId xmlns:p14="http://schemas.microsoft.com/office/powerpoint/2010/main" val="346149886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 II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title max two lines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360002" y="917143"/>
            <a:ext cx="114696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Pladsholder til diasnummer 5"/>
          <p:cNvSpPr txBox="1">
            <a:spLocks/>
          </p:cNvSpPr>
          <p:nvPr userDrawn="1"/>
        </p:nvSpPr>
        <p:spPr>
          <a:xfrm>
            <a:off x="360001" y="6361200"/>
            <a:ext cx="363601" cy="1836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E2CE2D56-EBA4-493E-9171-27C423EE7518}" type="slidenum">
              <a:rPr lang="en-GB" sz="862" smtClean="0">
                <a:solidFill>
                  <a:schemeClr val="bg1"/>
                </a:solidFill>
                <a:latin typeface="+mj-lt"/>
              </a:rPr>
              <a:pPr algn="l"/>
              <a:t>‹#›</a:t>
            </a:fld>
            <a:endParaRPr lang="en-GB" sz="862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" name="Text Placeholder logo"/>
          <p:cNvSpPr>
            <a:spLocks noGrp="1"/>
          </p:cNvSpPr>
          <p:nvPr>
            <p:ph type="body" sz="quarter" idx="19" hasCustomPrompt="1"/>
          </p:nvPr>
        </p:nvSpPr>
        <p:spPr>
          <a:xfrm>
            <a:off x="10831810" y="6265859"/>
            <a:ext cx="1001501" cy="277539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7185086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4469253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II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 userDrawn="1"/>
        </p:nvCxnSpPr>
        <p:spPr>
          <a:xfrm>
            <a:off x="360002" y="917143"/>
            <a:ext cx="114696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Pladsholder til diasnummer 5"/>
          <p:cNvSpPr txBox="1">
            <a:spLocks/>
          </p:cNvSpPr>
          <p:nvPr userDrawn="1"/>
        </p:nvSpPr>
        <p:spPr>
          <a:xfrm>
            <a:off x="360001" y="6361200"/>
            <a:ext cx="363601" cy="1836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E2CE2D56-EBA4-493E-9171-27C423EE7518}" type="slidenum">
              <a:rPr lang="en-GB" sz="862" smtClean="0">
                <a:solidFill>
                  <a:schemeClr val="bg1"/>
                </a:solidFill>
                <a:latin typeface="+mj-lt"/>
              </a:rPr>
              <a:pPr algn="l"/>
              <a:t>‹#›</a:t>
            </a:fld>
            <a:endParaRPr lang="en-GB" sz="862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Text Placeholder logo"/>
          <p:cNvSpPr>
            <a:spLocks noGrp="1"/>
          </p:cNvSpPr>
          <p:nvPr>
            <p:ph type="body" sz="quarter" idx="19" hasCustomPrompt="1"/>
          </p:nvPr>
        </p:nvSpPr>
        <p:spPr>
          <a:xfrm>
            <a:off x="10831810" y="6265859"/>
            <a:ext cx="1001501" cy="277539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22929390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774"/>
            </a:lvl1pPr>
          </a:lstStyle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1909"/>
            </a:lvl1pPr>
            <a:lvl2pPr marL="363710" indent="0" algn="ctr">
              <a:buNone/>
              <a:defRPr sz="1591"/>
            </a:lvl2pPr>
            <a:lvl3pPr marL="727419" indent="0" algn="ctr">
              <a:buNone/>
              <a:defRPr sz="1432"/>
            </a:lvl3pPr>
            <a:lvl4pPr marL="1091128" indent="0" algn="ctr">
              <a:buNone/>
              <a:defRPr sz="1273"/>
            </a:lvl4pPr>
            <a:lvl5pPr marL="1454838" indent="0" algn="ctr">
              <a:buNone/>
              <a:defRPr sz="1273"/>
            </a:lvl5pPr>
            <a:lvl6pPr marL="1818549" indent="0" algn="ctr">
              <a:buNone/>
              <a:defRPr sz="1273"/>
            </a:lvl6pPr>
            <a:lvl7pPr marL="2182257" indent="0" algn="ctr">
              <a:buNone/>
              <a:defRPr sz="1273"/>
            </a:lvl7pPr>
            <a:lvl8pPr marL="2545967" indent="0" algn="ctr">
              <a:buNone/>
              <a:defRPr sz="1273"/>
            </a:lvl8pPr>
            <a:lvl9pPr marL="2909676" indent="0" algn="ctr">
              <a:buNone/>
              <a:defRPr sz="1273"/>
            </a:lvl9pPr>
          </a:lstStyle>
          <a:p>
            <a:r>
              <a:rPr lang="en-US"/>
              <a:t>Click to edit Master subtitle style</a:t>
            </a:r>
            <a:endParaRPr lang="da-DK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C993C-2C81-4A69-8FC8-0FA495FBC86C}" type="datetimeFigureOut">
              <a:rPr lang="da-DK" smtClean="0"/>
              <a:t>04-12-2018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2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2B31E4CC-04BD-449A-A5A9-24DFEE7CD66A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447707667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1"/>
          </p:nvPr>
        </p:nvSpPr>
        <p:spPr>
          <a:xfrm>
            <a:off x="334435" y="932725"/>
            <a:ext cx="11523133" cy="556683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077" y="164639"/>
            <a:ext cx="10643468" cy="480053"/>
          </a:xfrm>
        </p:spPr>
        <p:txBody>
          <a:bodyPr anchor="ctr" anchorCtr="0">
            <a:noAutofit/>
          </a:bodyPr>
          <a:lstStyle>
            <a:lvl1pPr>
              <a:defRPr sz="1273" cap="none">
                <a:solidFill>
                  <a:schemeClr val="tx2"/>
                </a:solidFill>
                <a:latin typeface="+mn-lt"/>
              </a:defRPr>
            </a:lvl1pPr>
          </a:lstStyle>
          <a:p>
            <a:endParaRPr lang="en-US" noProof="0" dirty="0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335361" y="644690"/>
            <a:ext cx="1152128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35360" y="6334953"/>
            <a:ext cx="575204" cy="29645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>
              <a:defRPr sz="849">
                <a:solidFill>
                  <a:srgbClr val="003056"/>
                </a:solidFill>
                <a:latin typeface="+mj-lt"/>
              </a:defRPr>
            </a:lvl1pPr>
          </a:lstStyle>
          <a:p>
            <a:fld id="{E1F80C1C-D559-484E-AF53-FF5D8792CCDB}" type="slidenum">
              <a:rPr lang="pt-BR" smtClean="0"/>
              <a:pPr/>
              <a:t>‹#›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356265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I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1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to add title max two 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 marL="0" indent="0">
              <a:buClrTx/>
              <a:buFont typeface="Arial" panose="020B0604020202020204" pitchFamily="34" charset="0"/>
              <a:buChar char="​"/>
              <a:defRPr>
                <a:solidFill>
                  <a:schemeClr val="bg1"/>
                </a:solidFill>
              </a:defRPr>
            </a:lvl5pPr>
            <a:lvl6pPr marL="0" indent="0">
              <a:buClrTx/>
              <a:buFont typeface="Arial" panose="020B0604020202020204" pitchFamily="34" charset="0"/>
              <a:buChar char="​"/>
              <a:defRPr>
                <a:solidFill>
                  <a:schemeClr val="bg1"/>
                </a:solidFill>
              </a:defRPr>
            </a:lvl6pPr>
            <a:lvl7pPr marL="0" indent="0">
              <a:buClrTx/>
              <a:buFont typeface="Arial" panose="020B0604020202020204" pitchFamily="34" charset="0"/>
              <a:buChar char="​"/>
              <a:defRPr sz="1000">
                <a:solidFill>
                  <a:schemeClr val="bg1"/>
                </a:solidFill>
              </a:defRPr>
            </a:lvl7pPr>
            <a:lvl8pPr marL="0" indent="0">
              <a:buClrTx/>
              <a:buFont typeface="Arial" panose="020B0604020202020204" pitchFamily="34" charset="0"/>
              <a:buChar char="​"/>
              <a:defRPr sz="1000">
                <a:solidFill>
                  <a:schemeClr val="bg1"/>
                </a:solidFill>
              </a:defRPr>
            </a:lvl8pPr>
            <a:lvl9pPr marL="0" indent="0">
              <a:buClrTx/>
              <a:buFont typeface="Arial" panose="020B0604020202020204" pitchFamily="34" charset="0"/>
              <a:buChar char="​"/>
              <a:defRPr sz="1000">
                <a:solidFill>
                  <a:schemeClr val="bg1"/>
                </a:solidFill>
              </a:defRPr>
            </a:lvl9pPr>
          </a:lstStyle>
          <a:p>
            <a:pPr lvl="0"/>
            <a:r>
              <a:rPr lang="en-GB"/>
              <a:t>Click to add text, table, chart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  <a:p>
            <a:pPr lvl="5"/>
            <a:r>
              <a:rPr lang="en-GB"/>
              <a:t>6 level</a:t>
            </a:r>
          </a:p>
          <a:p>
            <a:pPr lvl="6"/>
            <a:r>
              <a:rPr lang="en-GB"/>
              <a:t>7</a:t>
            </a:r>
          </a:p>
          <a:p>
            <a:pPr lvl="7"/>
            <a:r>
              <a:rPr lang="en-GB"/>
              <a:t>8</a:t>
            </a:r>
          </a:p>
          <a:p>
            <a:pPr lvl="8"/>
            <a:r>
              <a:rPr lang="en-GB"/>
              <a:t>9</a:t>
            </a:r>
          </a:p>
        </p:txBody>
      </p:sp>
      <p:pic>
        <p:nvPicPr>
          <p:cNvPr id="7" name="Logo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9477" y="374400"/>
            <a:ext cx="860949" cy="312009"/>
          </a:xfrm>
          <a:prstGeom prst="rect">
            <a:avLst/>
          </a:prstGeom>
        </p:spPr>
      </p:pic>
      <p:cxnSp>
        <p:nvCxnSpPr>
          <p:cNvPr id="8" name="Straight Connector 7"/>
          <p:cNvCxnSpPr/>
          <p:nvPr userDrawn="1"/>
        </p:nvCxnSpPr>
        <p:spPr>
          <a:xfrm>
            <a:off x="360000" y="917143"/>
            <a:ext cx="114696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E69D0-0CFB-405E-A0B4-BA8355679B7D}" type="datetime4">
              <a:rPr lang="en-GB" smtClean="0"/>
              <a:t>04 December 2018</a:t>
            </a:fld>
            <a:endParaRPr lang="en-GB"/>
          </a:p>
        </p:txBody>
      </p:sp>
      <p:sp>
        <p:nvSpPr>
          <p:cNvPr id="5" name="Footer Placeholder 4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5" name="Pladsholder til diasnummer 5"/>
          <p:cNvSpPr txBox="1">
            <a:spLocks/>
          </p:cNvSpPr>
          <p:nvPr userDrawn="1"/>
        </p:nvSpPr>
        <p:spPr>
          <a:xfrm>
            <a:off x="360000" y="6361200"/>
            <a:ext cx="363600" cy="1836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E2CE2D56-EBA4-493E-9171-27C423EE7518}" type="slidenum">
              <a:rPr lang="en-GB" sz="950" smtClean="0">
                <a:solidFill>
                  <a:schemeClr val="bg1"/>
                </a:solidFill>
                <a:latin typeface="+mj-lt"/>
              </a:rPr>
              <a:pPr algn="l"/>
              <a:t>‹#›</a:t>
            </a:fld>
            <a:endParaRPr lang="en-GB" sz="95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727199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Headline and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/>
              <a:t>Click to add title max two lines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58775" y="1113272"/>
            <a:ext cx="5556250" cy="320892"/>
          </a:xfrm>
        </p:spPr>
        <p:txBody>
          <a:bodyPr lIns="0" rIns="0" anchor="ctr" anchorCtr="0"/>
          <a:lstStyle>
            <a:lvl1pPr marL="0" indent="0">
              <a:buNone/>
              <a:defRPr sz="18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add headline</a:t>
            </a:r>
          </a:p>
        </p:txBody>
      </p:sp>
      <p:sp>
        <p:nvSpPr>
          <p:cNvPr id="17" name="Content Placeholder 3"/>
          <p:cNvSpPr>
            <a:spLocks noGrp="1"/>
          </p:cNvSpPr>
          <p:nvPr>
            <p:ph sz="quarter" idx="13"/>
          </p:nvPr>
        </p:nvSpPr>
        <p:spPr>
          <a:xfrm>
            <a:off x="358775" y="1492250"/>
            <a:ext cx="5554800" cy="4629150"/>
          </a:xfrm>
        </p:spPr>
        <p:txBody>
          <a:bodyPr lIns="0" r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276975" y="1113272"/>
            <a:ext cx="5556250" cy="320892"/>
          </a:xfrm>
        </p:spPr>
        <p:txBody>
          <a:bodyPr lIns="0" tIns="0" rIns="0" bIns="0" anchor="ctr" anchorCtr="0"/>
          <a:lstStyle>
            <a:lvl1pPr marL="0" indent="0">
              <a:buNone/>
              <a:defRPr sz="18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add headline</a:t>
            </a:r>
          </a:p>
        </p:txBody>
      </p:sp>
      <p:sp>
        <p:nvSpPr>
          <p:cNvPr id="18" name="Content Placeholder 5"/>
          <p:cNvSpPr>
            <a:spLocks noGrp="1"/>
          </p:cNvSpPr>
          <p:nvPr>
            <p:ph sz="quarter" idx="14"/>
          </p:nvPr>
        </p:nvSpPr>
        <p:spPr>
          <a:xfrm>
            <a:off x="6276975" y="1494421"/>
            <a:ext cx="5554800" cy="4629150"/>
          </a:xfrm>
        </p:spPr>
        <p:txBody>
          <a:bodyPr wrap="square" lIns="0" r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" name="Pladsholder til dato 1" hidden="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D5391495-AA72-4CEB-ADEB-1BC99AAE10FB}" type="datetime4">
              <a:rPr lang="en-GB" smtClean="0"/>
              <a:t>04 December 2018</a:t>
            </a:fld>
            <a:endParaRPr lang="en-GB"/>
          </a:p>
        </p:txBody>
      </p:sp>
      <p:sp>
        <p:nvSpPr>
          <p:cNvPr id="4" name="Pladsholder til sidefod 3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770195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ored Headline and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/>
              <a:t>Click to add title max two lines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58775" y="1113272"/>
            <a:ext cx="5556250" cy="320892"/>
          </a:xfrm>
          <a:solidFill>
            <a:schemeClr val="accent1"/>
          </a:solidFill>
        </p:spPr>
        <p:txBody>
          <a:bodyPr lIns="72000" rIns="7200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add headline</a:t>
            </a:r>
          </a:p>
        </p:txBody>
      </p:sp>
      <p:sp>
        <p:nvSpPr>
          <p:cNvPr id="17" name="Content Placeholder 3"/>
          <p:cNvSpPr>
            <a:spLocks noGrp="1"/>
          </p:cNvSpPr>
          <p:nvPr>
            <p:ph sz="quarter" idx="13"/>
          </p:nvPr>
        </p:nvSpPr>
        <p:spPr>
          <a:xfrm>
            <a:off x="358775" y="1492250"/>
            <a:ext cx="5554800" cy="462915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276975" y="1113272"/>
            <a:ext cx="5556250" cy="320892"/>
          </a:xfrm>
          <a:solidFill>
            <a:schemeClr val="accent1"/>
          </a:solidFill>
        </p:spPr>
        <p:txBody>
          <a:bodyPr lIns="72000" tIns="0" rIns="72000" bIns="0" anchor="ctr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add headline</a:t>
            </a:r>
          </a:p>
        </p:txBody>
      </p:sp>
      <p:sp>
        <p:nvSpPr>
          <p:cNvPr id="18" name="Content Placeholder 5"/>
          <p:cNvSpPr>
            <a:spLocks noGrp="1"/>
          </p:cNvSpPr>
          <p:nvPr>
            <p:ph sz="quarter" idx="14"/>
          </p:nvPr>
        </p:nvSpPr>
        <p:spPr>
          <a:xfrm>
            <a:off x="6276975" y="1494421"/>
            <a:ext cx="5554800" cy="4629150"/>
          </a:xfrm>
        </p:spPr>
        <p:txBody>
          <a:bodyPr lIns="72000" rIns="72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70675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/>
              <a:t>Click to add title max two lines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58775" y="1113272"/>
            <a:ext cx="358200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add headline</a:t>
            </a:r>
          </a:p>
        </p:txBody>
      </p:sp>
      <p:sp>
        <p:nvSpPr>
          <p:cNvPr id="21" name="Content Placeholder 3"/>
          <p:cNvSpPr>
            <a:spLocks noGrp="1"/>
          </p:cNvSpPr>
          <p:nvPr>
            <p:ph sz="quarter" idx="17"/>
          </p:nvPr>
        </p:nvSpPr>
        <p:spPr>
          <a:xfrm>
            <a:off x="358774" y="1492249"/>
            <a:ext cx="3582000" cy="1288800"/>
          </a:xfrm>
        </p:spPr>
        <p:txBody>
          <a:bodyPr lIns="0" r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303285" y="1113272"/>
            <a:ext cx="358200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add headline</a:t>
            </a:r>
          </a:p>
        </p:txBody>
      </p:sp>
      <p:sp>
        <p:nvSpPr>
          <p:cNvPr id="22" name="Content Placeholder 5"/>
          <p:cNvSpPr>
            <a:spLocks noGrp="1"/>
          </p:cNvSpPr>
          <p:nvPr>
            <p:ph sz="quarter" idx="18"/>
          </p:nvPr>
        </p:nvSpPr>
        <p:spPr>
          <a:xfrm>
            <a:off x="4303285" y="1494422"/>
            <a:ext cx="3582000" cy="1288800"/>
          </a:xfrm>
        </p:spPr>
        <p:txBody>
          <a:bodyPr lIns="0" r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8246553" y="1102043"/>
            <a:ext cx="358200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add headline</a:t>
            </a:r>
          </a:p>
        </p:txBody>
      </p:sp>
      <p:sp>
        <p:nvSpPr>
          <p:cNvPr id="23" name="Content Placeholder 7"/>
          <p:cNvSpPr>
            <a:spLocks noGrp="1"/>
          </p:cNvSpPr>
          <p:nvPr>
            <p:ph sz="quarter" idx="19"/>
          </p:nvPr>
        </p:nvSpPr>
        <p:spPr>
          <a:xfrm>
            <a:off x="8246553" y="1494422"/>
            <a:ext cx="3582000" cy="1288800"/>
          </a:xfrm>
        </p:spPr>
        <p:txBody>
          <a:bodyPr lIns="0" r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358775" y="2953837"/>
            <a:ext cx="11474450" cy="320892"/>
          </a:xfrm>
        </p:spPr>
        <p:txBody>
          <a:bodyPr anchor="ctr" anchorCtr="0"/>
          <a:lstStyle>
            <a:lvl1pPr marL="0" indent="0"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add headline</a:t>
            </a:r>
          </a:p>
        </p:txBody>
      </p:sp>
      <p:sp>
        <p:nvSpPr>
          <p:cNvPr id="24" name="Content Placeholder 9"/>
          <p:cNvSpPr>
            <a:spLocks noGrp="1"/>
          </p:cNvSpPr>
          <p:nvPr>
            <p:ph sz="quarter" idx="20"/>
          </p:nvPr>
        </p:nvSpPr>
        <p:spPr>
          <a:xfrm>
            <a:off x="358775" y="3349592"/>
            <a:ext cx="11469600" cy="2804400"/>
          </a:xfrm>
        </p:spPr>
        <p:txBody>
          <a:bodyPr lIns="0" r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76680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1.emf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.xml"/><Relationship Id="rId13" Type="http://schemas.openxmlformats.org/officeDocument/2006/relationships/slideLayout" Target="../slideLayouts/slideLayout42.xml"/><Relationship Id="rId18" Type="http://schemas.openxmlformats.org/officeDocument/2006/relationships/slideLayout" Target="../slideLayouts/slideLayout47.xml"/><Relationship Id="rId26" Type="http://schemas.openxmlformats.org/officeDocument/2006/relationships/slideLayout" Target="../slideLayouts/slideLayout55.xml"/><Relationship Id="rId3" Type="http://schemas.openxmlformats.org/officeDocument/2006/relationships/slideLayout" Target="../slideLayouts/slideLayout32.xml"/><Relationship Id="rId21" Type="http://schemas.openxmlformats.org/officeDocument/2006/relationships/slideLayout" Target="../slideLayouts/slideLayout50.xml"/><Relationship Id="rId34" Type="http://schemas.openxmlformats.org/officeDocument/2006/relationships/image" Target="../media/image1.emf"/><Relationship Id="rId7" Type="http://schemas.openxmlformats.org/officeDocument/2006/relationships/slideLayout" Target="../slideLayouts/slideLayout36.xml"/><Relationship Id="rId12" Type="http://schemas.openxmlformats.org/officeDocument/2006/relationships/slideLayout" Target="../slideLayouts/slideLayout41.xml"/><Relationship Id="rId17" Type="http://schemas.openxmlformats.org/officeDocument/2006/relationships/slideLayout" Target="../slideLayouts/slideLayout46.xml"/><Relationship Id="rId25" Type="http://schemas.openxmlformats.org/officeDocument/2006/relationships/slideLayout" Target="../slideLayouts/slideLayout54.xml"/><Relationship Id="rId33" Type="http://schemas.openxmlformats.org/officeDocument/2006/relationships/image" Target="../media/image4.emf"/><Relationship Id="rId2" Type="http://schemas.openxmlformats.org/officeDocument/2006/relationships/slideLayout" Target="../slideLayouts/slideLayout31.xml"/><Relationship Id="rId16" Type="http://schemas.openxmlformats.org/officeDocument/2006/relationships/slideLayout" Target="../slideLayouts/slideLayout45.xml"/><Relationship Id="rId20" Type="http://schemas.openxmlformats.org/officeDocument/2006/relationships/slideLayout" Target="../slideLayouts/slideLayout49.xml"/><Relationship Id="rId29" Type="http://schemas.openxmlformats.org/officeDocument/2006/relationships/theme" Target="../theme/theme2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11" Type="http://schemas.openxmlformats.org/officeDocument/2006/relationships/slideLayout" Target="../slideLayouts/slideLayout40.xml"/><Relationship Id="rId24" Type="http://schemas.openxmlformats.org/officeDocument/2006/relationships/slideLayout" Target="../slideLayouts/slideLayout53.xml"/><Relationship Id="rId32" Type="http://schemas.openxmlformats.org/officeDocument/2006/relationships/oleObject" Target="../embeddings/oleObject1.bin"/><Relationship Id="rId5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44.xml"/><Relationship Id="rId23" Type="http://schemas.openxmlformats.org/officeDocument/2006/relationships/slideLayout" Target="../slideLayouts/slideLayout52.xml"/><Relationship Id="rId28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39.xml"/><Relationship Id="rId19" Type="http://schemas.openxmlformats.org/officeDocument/2006/relationships/slideLayout" Target="../slideLayouts/slideLayout48.xml"/><Relationship Id="rId31" Type="http://schemas.openxmlformats.org/officeDocument/2006/relationships/tags" Target="../tags/tag1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Relationship Id="rId14" Type="http://schemas.openxmlformats.org/officeDocument/2006/relationships/slideLayout" Target="../slideLayouts/slideLayout43.xml"/><Relationship Id="rId22" Type="http://schemas.openxmlformats.org/officeDocument/2006/relationships/slideLayout" Target="../slideLayouts/slideLayout51.xml"/><Relationship Id="rId27" Type="http://schemas.openxmlformats.org/officeDocument/2006/relationships/slideLayout" Target="../slideLayouts/slideLayout56.xml"/><Relationship Id="rId30" Type="http://schemas.openxmlformats.org/officeDocument/2006/relationships/vmlDrawing" Target="../drawings/vmlDrawing1.vml"/><Relationship Id="rId35" Type="http://schemas.openxmlformats.org/officeDocument/2006/relationships/image" Target="../media/image5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8775" y="155066"/>
            <a:ext cx="10393200" cy="684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r>
              <a:rPr lang="en-GB"/>
              <a:t>Click to add title max two lines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8775" y="1231900"/>
            <a:ext cx="11470506" cy="4921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/>
              <a:t>Click to add text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360000" y="917143"/>
            <a:ext cx="11473225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Logo"/>
          <p:cNvPicPr>
            <a:picLocks noChangeAspect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1413" y="373223"/>
            <a:ext cx="877868" cy="306000"/>
          </a:xfrm>
          <a:prstGeom prst="rect">
            <a:avLst/>
          </a:prstGeom>
        </p:spPr>
      </p:pic>
      <p:sp>
        <p:nvSpPr>
          <p:cNvPr id="4" name="Date Placeholder 3" hidden="1"/>
          <p:cNvSpPr>
            <a:spLocks noGrp="1"/>
          </p:cNvSpPr>
          <p:nvPr>
            <p:ph type="dt" sz="half" idx="2"/>
          </p:nvPr>
        </p:nvSpPr>
        <p:spPr>
          <a:xfrm>
            <a:off x="5264543" y="7222141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F1CA29DF-19FA-4554-9FDB-0D84EBD670D9}" type="datetime4">
              <a:rPr lang="en-GB" smtClean="0"/>
              <a:t>04 December 2018</a:t>
            </a:fld>
            <a:endParaRPr lang="en-GB"/>
          </a:p>
        </p:txBody>
      </p:sp>
      <p:sp>
        <p:nvSpPr>
          <p:cNvPr id="5" name="Footer Placeholder 4" hidden="1"/>
          <p:cNvSpPr>
            <a:spLocks noGrp="1"/>
          </p:cNvSpPr>
          <p:nvPr>
            <p:ph type="ftr" sz="quarter" idx="3"/>
          </p:nvPr>
        </p:nvSpPr>
        <p:spPr>
          <a:xfrm>
            <a:off x="8077200" y="7214105"/>
            <a:ext cx="4114800" cy="36512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14" name="Pladsholder til diasnummer 5"/>
          <p:cNvSpPr txBox="1">
            <a:spLocks/>
          </p:cNvSpPr>
          <p:nvPr/>
        </p:nvSpPr>
        <p:spPr>
          <a:xfrm>
            <a:off x="360000" y="6361200"/>
            <a:ext cx="363600" cy="1836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E2CE2D56-EBA4-493E-9171-27C423EE7518}" type="slidenum">
              <a:rPr lang="en-GB" sz="950" smtClean="0">
                <a:solidFill>
                  <a:schemeClr val="accent1"/>
                </a:solidFill>
                <a:latin typeface="+mj-lt"/>
              </a:rPr>
              <a:pPr algn="l"/>
              <a:t>‹#›</a:t>
            </a:fld>
            <a:endParaRPr lang="en-GB" sz="95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435221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87" r:id="rId2"/>
    <p:sldLayoutId id="2147483660" r:id="rId3"/>
    <p:sldLayoutId id="2147483688" r:id="rId4"/>
    <p:sldLayoutId id="2147483650" r:id="rId5"/>
    <p:sldLayoutId id="2147483661" r:id="rId6"/>
    <p:sldLayoutId id="2147483653" r:id="rId7"/>
    <p:sldLayoutId id="2147483678" r:id="rId8"/>
    <p:sldLayoutId id="2147483668" r:id="rId9"/>
    <p:sldLayoutId id="2147483679" r:id="rId10"/>
    <p:sldLayoutId id="2147483669" r:id="rId11"/>
    <p:sldLayoutId id="2147483681" r:id="rId12"/>
    <p:sldLayoutId id="2147483670" r:id="rId13"/>
    <p:sldLayoutId id="2147483680" r:id="rId14"/>
    <p:sldLayoutId id="2147483671" r:id="rId15"/>
    <p:sldLayoutId id="2147483682" r:id="rId16"/>
    <p:sldLayoutId id="2147483672" r:id="rId17"/>
    <p:sldLayoutId id="2147483683" r:id="rId18"/>
    <p:sldLayoutId id="2147483674" r:id="rId19"/>
    <p:sldLayoutId id="2147483684" r:id="rId20"/>
    <p:sldLayoutId id="2147483673" r:id="rId21"/>
    <p:sldLayoutId id="2147483685" r:id="rId22"/>
    <p:sldLayoutId id="2147483651" r:id="rId23"/>
    <p:sldLayoutId id="2147483690" r:id="rId24"/>
    <p:sldLayoutId id="2147483676" r:id="rId25"/>
    <p:sldLayoutId id="2147483654" r:id="rId26"/>
    <p:sldLayoutId id="2147483665" r:id="rId27"/>
    <p:sldLayoutId id="2147483655" r:id="rId28"/>
    <p:sldLayoutId id="2147483675" r:id="rId29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kern="1200" cap="all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4000"/>
        </a:lnSpc>
        <a:spcBef>
          <a:spcPts val="600"/>
        </a:spcBef>
        <a:spcAft>
          <a:spcPts val="600"/>
        </a:spcAft>
        <a:buFont typeface="Arial" panose="020B0604020202020204" pitchFamily="34" charset="0"/>
        <a:buChar char="​"/>
        <a:defRPr sz="14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144000" indent="-144000" algn="l" defTabSz="914400" rtl="0" eaLnBrk="1" latinLnBrk="0" hangingPunct="1">
        <a:lnSpc>
          <a:spcPct val="95000"/>
        </a:lnSpc>
        <a:spcBef>
          <a:spcPts val="0"/>
        </a:spcBef>
        <a:spcAft>
          <a:spcPts val="600"/>
        </a:spcAft>
        <a:buClr>
          <a:schemeClr val="accent3"/>
        </a:buClr>
        <a:buFont typeface="Arial" panose="020B0604020202020204" pitchFamily="34" charset="0"/>
        <a:buChar char="•"/>
        <a:defRPr sz="1400" b="0" kern="1200">
          <a:solidFill>
            <a:schemeClr val="accent1"/>
          </a:solidFill>
          <a:latin typeface="+mn-lt"/>
          <a:ea typeface="+mn-ea"/>
          <a:cs typeface="+mn-cs"/>
        </a:defRPr>
      </a:lvl2pPr>
      <a:lvl3pPr marL="288000" indent="-144000" algn="l" defTabSz="914400" rtl="0" eaLnBrk="1" latinLnBrk="0" hangingPunct="1">
        <a:lnSpc>
          <a:spcPct val="95000"/>
        </a:lnSpc>
        <a:spcBef>
          <a:spcPts val="0"/>
        </a:spcBef>
        <a:spcAft>
          <a:spcPts val="600"/>
        </a:spcAft>
        <a:buClr>
          <a:schemeClr val="accent3"/>
        </a:buClr>
        <a:buSzPct val="100000"/>
        <a:buFont typeface="DFDS Light" panose="02000300000000020000" pitchFamily="2" charset="0"/>
        <a:buChar char="–"/>
        <a:defRPr lang="en-GB" sz="1200" kern="1200" dirty="0" smtClean="0">
          <a:solidFill>
            <a:schemeClr val="accent1"/>
          </a:solidFill>
          <a:latin typeface="+mn-lt"/>
          <a:ea typeface="+mn-ea"/>
          <a:cs typeface="+mn-cs"/>
        </a:defRPr>
      </a:lvl3pPr>
      <a:lvl4pPr marL="432000" indent="-144000" algn="l" defTabSz="914400" rtl="0" eaLnBrk="1" latinLnBrk="0" hangingPunct="1">
        <a:lnSpc>
          <a:spcPct val="95000"/>
        </a:lnSpc>
        <a:spcBef>
          <a:spcPts val="0"/>
        </a:spcBef>
        <a:spcAft>
          <a:spcPts val="600"/>
        </a:spcAft>
        <a:buClr>
          <a:schemeClr val="accent3"/>
        </a:buClr>
        <a:buFont typeface="DFDS Light" panose="02000300000000020000" pitchFamily="2" charset="0"/>
        <a:buChar char="–"/>
        <a:defRPr sz="12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95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​"/>
        <a:defRPr lang="en-GB" sz="1200" kern="1200" dirty="0" smtClean="0">
          <a:solidFill>
            <a:schemeClr val="accent1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95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​"/>
        <a:defRPr sz="12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95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​"/>
        <a:defRPr sz="12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95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​"/>
        <a:defRPr sz="12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95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​"/>
        <a:defRPr sz="12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/>
          <p:cNvGraphicFramePr>
            <a:graphicFrameLocks noChangeAspect="1"/>
          </p:cNvGraphicFramePr>
          <p:nvPr userDrawn="1">
            <p:custDataLst>
              <p:tags r:id="rId31"/>
            </p:custDataLst>
            <p:extLst/>
          </p:nvPr>
        </p:nvGraphicFramePr>
        <p:xfrm>
          <a:off x="1812" y="1442"/>
          <a:ext cx="1809" cy="14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4" name="think-cell Slide" r:id="rId32" imgW="359" imgH="358" progId="TCLayout.ActiveDocument.1">
                  <p:embed/>
                </p:oleObj>
              </mc:Choice>
              <mc:Fallback>
                <p:oleObj name="think-cell Slide" r:id="rId32" imgW="359" imgH="358" progId="TCLayout.ActiveDocument.1">
                  <p:embed/>
                  <p:pic>
                    <p:nvPicPr>
                      <p:cNvPr id="6" name="Object 5" hidden="1"/>
                      <p:cNvPicPr/>
                      <p:nvPr/>
                    </p:nvPicPr>
                    <p:blipFill>
                      <a:blip r:embed="rId33"/>
                      <a:stretch>
                        <a:fillRect/>
                      </a:stretch>
                    </p:blipFill>
                    <p:spPr>
                      <a:xfrm>
                        <a:off x="1812" y="1442"/>
                        <a:ext cx="1809" cy="143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8776" y="155066"/>
            <a:ext cx="11474450" cy="648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r>
              <a:rPr lang="en-GB" dirty="0"/>
              <a:t>Click to add title max two lines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8775" y="1231900"/>
            <a:ext cx="11470506" cy="4921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dirty="0" err="1"/>
              <a:t>Klik</a:t>
            </a:r>
            <a:r>
              <a:rPr lang="en-GB" dirty="0"/>
              <a:t> for at </a:t>
            </a:r>
            <a:r>
              <a:rPr lang="en-GB" dirty="0" err="1"/>
              <a:t>redigere</a:t>
            </a:r>
            <a:r>
              <a:rPr lang="en-GB" dirty="0"/>
              <a:t> </a:t>
            </a:r>
            <a:r>
              <a:rPr lang="en-GB" dirty="0" err="1"/>
              <a:t>i</a:t>
            </a:r>
            <a:r>
              <a:rPr lang="en-GB" dirty="0"/>
              <a:t> master</a:t>
            </a:r>
          </a:p>
          <a:p>
            <a:pPr lvl="1"/>
            <a:r>
              <a:rPr lang="en-GB" dirty="0" err="1"/>
              <a:t>Andet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Tredje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3"/>
            <a:r>
              <a:rPr lang="en-GB" dirty="0" err="1"/>
              <a:t>Fjerde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4"/>
            <a:r>
              <a:rPr lang="en-GB" dirty="0" err="1"/>
              <a:t>Femte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360002" y="917143"/>
            <a:ext cx="11473225" cy="0"/>
          </a:xfrm>
          <a:prstGeom prst="line">
            <a:avLst/>
          </a:prstGeom>
          <a:ln w="19050">
            <a:solidFill>
              <a:srgbClr val="002B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 hidden="1"/>
          <p:cNvSpPr>
            <a:spLocks noGrp="1"/>
          </p:cNvSpPr>
          <p:nvPr>
            <p:ph type="dt" sz="half" idx="2"/>
          </p:nvPr>
        </p:nvSpPr>
        <p:spPr>
          <a:xfrm>
            <a:off x="5264545" y="7222143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da-DK"/>
              <a:t>Insert date August 29, 2015</a:t>
            </a:r>
            <a:endParaRPr lang="en-GB" dirty="0"/>
          </a:p>
        </p:txBody>
      </p:sp>
      <p:sp>
        <p:nvSpPr>
          <p:cNvPr id="5" name="Footer Placeholder 4" hidden="1"/>
          <p:cNvSpPr>
            <a:spLocks noGrp="1"/>
          </p:cNvSpPr>
          <p:nvPr>
            <p:ph type="ftr" sz="quarter" idx="3"/>
          </p:nvPr>
        </p:nvSpPr>
        <p:spPr>
          <a:xfrm>
            <a:off x="8077201" y="7214107"/>
            <a:ext cx="4114801" cy="36512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14" name="Pladsholder til diasnummer 5"/>
          <p:cNvSpPr txBox="1">
            <a:spLocks/>
          </p:cNvSpPr>
          <p:nvPr/>
        </p:nvSpPr>
        <p:spPr>
          <a:xfrm>
            <a:off x="360001" y="6361200"/>
            <a:ext cx="363601" cy="1836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E2CE2D56-EBA4-493E-9171-27C423EE7518}" type="slidenum">
              <a:rPr lang="en-GB" sz="862" smtClean="0">
                <a:solidFill>
                  <a:schemeClr val="accent1"/>
                </a:solidFill>
                <a:latin typeface="+mj-lt"/>
              </a:rPr>
              <a:pPr algn="l"/>
              <a:t>‹#›</a:t>
            </a:fld>
            <a:endParaRPr lang="en-GB" sz="862" dirty="0">
              <a:solidFill>
                <a:schemeClr val="accent1"/>
              </a:solidFill>
              <a:latin typeface="+mj-lt"/>
            </a:endParaRPr>
          </a:p>
        </p:txBody>
      </p:sp>
      <p:pic>
        <p:nvPicPr>
          <p:cNvPr id="9" name="Logo"/>
          <p:cNvPicPr>
            <a:picLocks/>
          </p:cNvPicPr>
          <p:nvPr userDrawn="1"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0568" y="6264461"/>
            <a:ext cx="1000895" cy="3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5589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694" r:id="rId3"/>
    <p:sldLayoutId id="2147483695" r:id="rId4"/>
    <p:sldLayoutId id="2147483696" r:id="rId5"/>
    <p:sldLayoutId id="2147483697" r:id="rId6"/>
    <p:sldLayoutId id="2147483698" r:id="rId7"/>
    <p:sldLayoutId id="2147483699" r:id="rId8"/>
    <p:sldLayoutId id="2147483700" r:id="rId9"/>
    <p:sldLayoutId id="2147483701" r:id="rId10"/>
    <p:sldLayoutId id="2147483702" r:id="rId11"/>
    <p:sldLayoutId id="2147483703" r:id="rId12"/>
    <p:sldLayoutId id="2147483704" r:id="rId13"/>
    <p:sldLayoutId id="2147483705" r:id="rId14"/>
    <p:sldLayoutId id="2147483706" r:id="rId15"/>
    <p:sldLayoutId id="2147483707" r:id="rId16"/>
    <p:sldLayoutId id="2147483708" r:id="rId17"/>
    <p:sldLayoutId id="2147483709" r:id="rId18"/>
    <p:sldLayoutId id="2147483710" r:id="rId19"/>
    <p:sldLayoutId id="2147483711" r:id="rId20"/>
    <p:sldLayoutId id="2147483712" r:id="rId21"/>
    <p:sldLayoutId id="2147483713" r:id="rId22"/>
    <p:sldLayoutId id="2147483714" r:id="rId23"/>
    <p:sldLayoutId id="2147483715" r:id="rId24"/>
    <p:sldLayoutId id="2147483716" r:id="rId25"/>
    <p:sldLayoutId id="2147483717" r:id="rId26"/>
    <p:sldLayoutId id="2147483718" r:id="rId27"/>
    <p:sldLayoutId id="2147483719" r:id="rId28"/>
  </p:sldLayoutIdLst>
  <p:hf hdr="0" ftr="0"/>
  <p:txStyles>
    <p:titleStyle>
      <a:lvl1pPr algn="l" defTabSz="829345" rtl="0" eaLnBrk="1" latinLnBrk="0" hangingPunct="1">
        <a:lnSpc>
          <a:spcPct val="90000"/>
        </a:lnSpc>
        <a:spcBef>
          <a:spcPct val="0"/>
        </a:spcBef>
        <a:buNone/>
        <a:defRPr sz="2177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829345" rtl="0" eaLnBrk="1" latinLnBrk="0" hangingPunct="1">
        <a:lnSpc>
          <a:spcPct val="94000"/>
        </a:lnSpc>
        <a:spcBef>
          <a:spcPts val="544"/>
        </a:spcBef>
        <a:spcAft>
          <a:spcPts val="544"/>
        </a:spcAft>
        <a:buFont typeface="Arial" panose="020B0604020202020204" pitchFamily="34" charset="0"/>
        <a:buChar char="​"/>
        <a:defRPr sz="1270" kern="1200">
          <a:solidFill>
            <a:schemeClr val="accent1"/>
          </a:solidFill>
          <a:latin typeface="+mn-lt"/>
          <a:ea typeface="+mn-ea"/>
          <a:cs typeface="+mn-cs"/>
        </a:defRPr>
      </a:lvl1pPr>
      <a:lvl2pPr marL="130605" indent="-130605" algn="l" defTabSz="829345" rtl="0" eaLnBrk="1" latinLnBrk="0" hangingPunct="1">
        <a:lnSpc>
          <a:spcPct val="95000"/>
        </a:lnSpc>
        <a:spcBef>
          <a:spcPts val="0"/>
        </a:spcBef>
        <a:spcAft>
          <a:spcPts val="544"/>
        </a:spcAft>
        <a:buClr>
          <a:schemeClr val="accent3"/>
        </a:buClr>
        <a:buFontTx/>
        <a:buBlip>
          <a:blip r:embed="rId35"/>
        </a:buBlip>
        <a:defRPr sz="1270" b="0" kern="1200">
          <a:solidFill>
            <a:schemeClr val="accent1"/>
          </a:solidFill>
          <a:latin typeface="+mn-lt"/>
          <a:ea typeface="+mn-ea"/>
          <a:cs typeface="+mn-cs"/>
        </a:defRPr>
      </a:lvl2pPr>
      <a:lvl3pPr marL="261211" indent="-130605" algn="l" defTabSz="829345" rtl="0" eaLnBrk="1" latinLnBrk="0" hangingPunct="1">
        <a:lnSpc>
          <a:spcPct val="95000"/>
        </a:lnSpc>
        <a:spcBef>
          <a:spcPts val="0"/>
        </a:spcBef>
        <a:spcAft>
          <a:spcPts val="544"/>
        </a:spcAft>
        <a:buClr>
          <a:schemeClr val="accent3"/>
        </a:buClr>
        <a:buSzPct val="100000"/>
        <a:buFont typeface="DFDS Light" panose="02000300000000020000" pitchFamily="2" charset="0"/>
        <a:buChar char="–"/>
        <a:defRPr lang="en-GB" sz="1088" kern="1200" dirty="0" smtClean="0">
          <a:solidFill>
            <a:schemeClr val="accent1"/>
          </a:solidFill>
          <a:latin typeface="+mn-lt"/>
          <a:ea typeface="+mn-ea"/>
          <a:cs typeface="+mn-cs"/>
        </a:defRPr>
      </a:lvl3pPr>
      <a:lvl4pPr marL="391817" indent="-130605" algn="l" defTabSz="829345" rtl="0" eaLnBrk="1" latinLnBrk="0" hangingPunct="1">
        <a:lnSpc>
          <a:spcPct val="95000"/>
        </a:lnSpc>
        <a:spcBef>
          <a:spcPts val="0"/>
        </a:spcBef>
        <a:spcAft>
          <a:spcPts val="544"/>
        </a:spcAft>
        <a:buClr>
          <a:schemeClr val="accent3"/>
        </a:buClr>
        <a:buFont typeface="DFDS Light" panose="02000300000000020000" pitchFamily="2" charset="0"/>
        <a:buChar char="–"/>
        <a:defRPr sz="1088" kern="1200">
          <a:solidFill>
            <a:schemeClr val="accent1"/>
          </a:solidFill>
          <a:latin typeface="+mn-lt"/>
          <a:ea typeface="+mn-ea"/>
          <a:cs typeface="+mn-cs"/>
        </a:defRPr>
      </a:lvl4pPr>
      <a:lvl5pPr marL="0" indent="0" algn="l" defTabSz="829345" rtl="0" eaLnBrk="1" latinLnBrk="0" hangingPunct="1">
        <a:lnSpc>
          <a:spcPct val="95000"/>
        </a:lnSpc>
        <a:spcBef>
          <a:spcPts val="0"/>
        </a:spcBef>
        <a:spcAft>
          <a:spcPts val="544"/>
        </a:spcAft>
        <a:buFont typeface="Arial" panose="020B0604020202020204" pitchFamily="34" charset="0"/>
        <a:buChar char="​"/>
        <a:defRPr lang="en-GB" sz="1088" kern="1200" dirty="0" smtClean="0">
          <a:solidFill>
            <a:schemeClr val="accent1"/>
          </a:solidFill>
          <a:latin typeface="+mn-lt"/>
          <a:ea typeface="+mn-ea"/>
          <a:cs typeface="+mn-cs"/>
        </a:defRPr>
      </a:lvl5pPr>
      <a:lvl6pPr marL="0" indent="0" algn="l" defTabSz="829345" rtl="0" eaLnBrk="1" latinLnBrk="0" hangingPunct="1">
        <a:lnSpc>
          <a:spcPct val="95000"/>
        </a:lnSpc>
        <a:spcBef>
          <a:spcPts val="0"/>
        </a:spcBef>
        <a:spcAft>
          <a:spcPts val="544"/>
        </a:spcAft>
        <a:buFont typeface="Arial" panose="020B0604020202020204" pitchFamily="34" charset="0"/>
        <a:buChar char="​"/>
        <a:defRPr sz="1088" kern="1200">
          <a:solidFill>
            <a:schemeClr val="accent1"/>
          </a:solidFill>
          <a:latin typeface="+mn-lt"/>
          <a:ea typeface="+mn-ea"/>
          <a:cs typeface="+mn-cs"/>
        </a:defRPr>
      </a:lvl6pPr>
      <a:lvl7pPr marL="0" indent="0" algn="l" defTabSz="829345" rtl="0" eaLnBrk="1" latinLnBrk="0" hangingPunct="1">
        <a:lnSpc>
          <a:spcPct val="95000"/>
        </a:lnSpc>
        <a:spcBef>
          <a:spcPts val="0"/>
        </a:spcBef>
        <a:spcAft>
          <a:spcPts val="544"/>
        </a:spcAft>
        <a:buFont typeface="Arial" panose="020B0604020202020204" pitchFamily="34" charset="0"/>
        <a:buChar char="​"/>
        <a:defRPr sz="1088" kern="1200">
          <a:solidFill>
            <a:schemeClr val="accent1"/>
          </a:solidFill>
          <a:latin typeface="+mn-lt"/>
          <a:ea typeface="+mn-ea"/>
          <a:cs typeface="+mn-cs"/>
        </a:defRPr>
      </a:lvl7pPr>
      <a:lvl8pPr marL="0" indent="0" algn="l" defTabSz="829345" rtl="0" eaLnBrk="1" latinLnBrk="0" hangingPunct="1">
        <a:lnSpc>
          <a:spcPct val="95000"/>
        </a:lnSpc>
        <a:spcBef>
          <a:spcPts val="0"/>
        </a:spcBef>
        <a:spcAft>
          <a:spcPts val="544"/>
        </a:spcAft>
        <a:buFont typeface="Arial" panose="020B0604020202020204" pitchFamily="34" charset="0"/>
        <a:buChar char="​"/>
        <a:defRPr sz="1088" kern="1200">
          <a:solidFill>
            <a:schemeClr val="accent1"/>
          </a:solidFill>
          <a:latin typeface="+mn-lt"/>
          <a:ea typeface="+mn-ea"/>
          <a:cs typeface="+mn-cs"/>
        </a:defRPr>
      </a:lvl8pPr>
      <a:lvl9pPr marL="0" indent="0" algn="l" defTabSz="829345" rtl="0" eaLnBrk="1" latinLnBrk="0" hangingPunct="1">
        <a:lnSpc>
          <a:spcPct val="95000"/>
        </a:lnSpc>
        <a:spcBef>
          <a:spcPts val="0"/>
        </a:spcBef>
        <a:spcAft>
          <a:spcPts val="544"/>
        </a:spcAft>
        <a:buFont typeface="Arial" panose="020B0604020202020204" pitchFamily="34" charset="0"/>
        <a:buChar char="​"/>
        <a:defRPr sz="1088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29345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1pPr>
      <a:lvl2pPr marL="414673" algn="l" defTabSz="829345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2pPr>
      <a:lvl3pPr marL="829345" algn="l" defTabSz="829345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3pPr>
      <a:lvl4pPr marL="1244019" algn="l" defTabSz="829345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4pPr>
      <a:lvl5pPr marL="1658692" algn="l" defTabSz="829345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5pPr>
      <a:lvl6pPr marL="2073365" algn="l" defTabSz="829345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6pPr>
      <a:lvl7pPr marL="2488037" algn="l" defTabSz="829345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7pPr>
      <a:lvl8pPr marL="2902709" algn="l" defTabSz="829345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8pPr>
      <a:lvl9pPr marL="3317382" algn="l" defTabSz="829345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dfds.visualstudio.com/Sample%20Applications" TargetMode="Externa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log.dfds.cloud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jpeg"/><Relationship Id="rId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hub.docker.com/r/microsoft/mssql-server/" TargetMode="Externa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Kubernetes Workshop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7375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50350-5B4C-4975-BAC9-55D353853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Let's code...</a:t>
            </a:r>
          </a:p>
        </p:txBody>
      </p:sp>
    </p:spTree>
    <p:extLst>
      <p:ext uri="{BB962C8B-B14F-4D97-AF65-F5344CB8AC3E}">
        <p14:creationId xmlns:p14="http://schemas.microsoft.com/office/powerpoint/2010/main" val="7070255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10" descr="A picture containing wall, person, indoor, teeth&#10;&#10;Description generated with very high confidence">
            <a:extLst>
              <a:ext uri="{FF2B5EF4-FFF2-40B4-BE49-F238E27FC236}">
                <a16:creationId xmlns:a16="http://schemas.microsoft.com/office/drawing/2014/main" id="{281E552B-16D5-473B-9342-17D17C449B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75353" y="842"/>
            <a:ext cx="13308458" cy="6864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2580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058C79-F650-4B69-B72C-0F4225278E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Let’s</a:t>
            </a:r>
            <a:r>
              <a:rPr lang="da-DK"/>
              <a:t> </a:t>
            </a:r>
            <a:r>
              <a:rPr lang="da-DK" dirty="0" err="1"/>
              <a:t>docker</a:t>
            </a:r>
            <a:r>
              <a:rPr lang="da-DK" dirty="0"/>
              <a:t>…</a:t>
            </a:r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8415734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990FE3-56FD-4EBB-A572-1765B3ADE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Let’s</a:t>
            </a:r>
            <a:r>
              <a:rPr lang="da-DK" dirty="0"/>
              <a:t> </a:t>
            </a:r>
            <a:r>
              <a:rPr lang="da-DK" dirty="0" err="1"/>
              <a:t>docker</a:t>
            </a:r>
            <a:r>
              <a:rPr lang="da-DK" dirty="0"/>
              <a:t> – </a:t>
            </a:r>
            <a:r>
              <a:rPr lang="da-DK" dirty="0" err="1"/>
              <a:t>dotnet</a:t>
            </a:r>
            <a:r>
              <a:rPr lang="da-DK" dirty="0"/>
              <a:t> cli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715075-1F87-4F0A-827E-FCC783700F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da-DK" dirty="0" err="1"/>
              <a:t>We</a:t>
            </a:r>
            <a:r>
              <a:rPr lang="da-DK" dirty="0"/>
              <a:t> </a:t>
            </a:r>
            <a:r>
              <a:rPr lang="da-DK" dirty="0" err="1"/>
              <a:t>need</a:t>
            </a:r>
            <a:r>
              <a:rPr lang="da-DK" dirty="0"/>
              <a:t> to </a:t>
            </a:r>
            <a:r>
              <a:rPr lang="da-DK" err="1"/>
              <a:t>be</a:t>
            </a:r>
            <a:r>
              <a:rPr lang="da-DK"/>
              <a:t> </a:t>
            </a:r>
            <a:r>
              <a:rPr lang="da-DK" dirty="0" err="1"/>
              <a:t>familar</a:t>
            </a:r>
            <a:r>
              <a:rPr lang="da-DK"/>
              <a:t> with </a:t>
            </a:r>
            <a:r>
              <a:rPr lang="da-DK" dirty="0"/>
              <a:t>a </a:t>
            </a:r>
            <a:r>
              <a:rPr lang="da-DK" dirty="0" err="1"/>
              <a:t>few</a:t>
            </a:r>
            <a:r>
              <a:rPr lang="da-DK" dirty="0"/>
              <a:t> </a:t>
            </a:r>
            <a:r>
              <a:rPr lang="da-DK" dirty="0" err="1"/>
              <a:t>essential</a:t>
            </a:r>
            <a:r>
              <a:rPr lang="da-DK" dirty="0"/>
              <a:t> </a:t>
            </a:r>
            <a:r>
              <a:rPr lang="da-DK" dirty="0" err="1"/>
              <a:t>dotnet</a:t>
            </a:r>
            <a:r>
              <a:rPr lang="da-DK" dirty="0"/>
              <a:t> cli </a:t>
            </a:r>
            <a:r>
              <a:rPr lang="da-DK" dirty="0" err="1"/>
              <a:t>commands</a:t>
            </a:r>
            <a:r>
              <a:rPr lang="da-DK" dirty="0"/>
              <a:t>:</a:t>
            </a:r>
          </a:p>
          <a:p>
            <a:r>
              <a:rPr lang="da-DK" i="1" dirty="0"/>
              <a:t>Tip: </a:t>
            </a:r>
            <a:r>
              <a:rPr lang="da-DK" i="1" dirty="0" err="1"/>
              <a:t>try</a:t>
            </a:r>
            <a:r>
              <a:rPr lang="da-DK" i="1" dirty="0"/>
              <a:t> </a:t>
            </a:r>
            <a:r>
              <a:rPr lang="da-DK" i="1" err="1"/>
              <a:t>running</a:t>
            </a:r>
            <a:r>
              <a:rPr lang="da-DK" i="1" dirty="0"/>
              <a:t> ”</a:t>
            </a:r>
            <a:r>
              <a:rPr lang="da-DK" i="1" dirty="0" err="1"/>
              <a:t>dotnet</a:t>
            </a:r>
            <a:r>
              <a:rPr lang="da-DK" i="1" dirty="0"/>
              <a:t> [</a:t>
            </a:r>
            <a:r>
              <a:rPr lang="da-DK" i="1" dirty="0" err="1"/>
              <a:t>command</a:t>
            </a:r>
            <a:r>
              <a:rPr lang="da-DK" i="1" dirty="0"/>
              <a:t>] --</a:t>
            </a:r>
            <a:r>
              <a:rPr lang="da-DK" i="1" dirty="0" err="1"/>
              <a:t>help</a:t>
            </a:r>
            <a:r>
              <a:rPr lang="da-DK" i="1" dirty="0"/>
              <a:t>”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1671CBB1-285D-42E7-87B3-A3DF1AC054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9760034"/>
              </p:ext>
            </p:extLst>
          </p:nvPr>
        </p:nvGraphicFramePr>
        <p:xfrm>
          <a:off x="358775" y="2062064"/>
          <a:ext cx="11469600" cy="4091084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72015">
                  <a:extLst>
                    <a:ext uri="{9D8B030D-6E8A-4147-A177-3AD203B41FA5}">
                      <a16:colId xmlns:a16="http://schemas.microsoft.com/office/drawing/2014/main" val="3428553836"/>
                    </a:ext>
                  </a:extLst>
                </a:gridCol>
                <a:gridCol w="8797585">
                  <a:extLst>
                    <a:ext uri="{9D8B030D-6E8A-4147-A177-3AD203B41FA5}">
                      <a16:colId xmlns:a16="http://schemas.microsoft.com/office/drawing/2014/main" val="990290692"/>
                    </a:ext>
                  </a:extLst>
                </a:gridCol>
              </a:tblGrid>
              <a:tr h="403580">
                <a:tc>
                  <a:txBody>
                    <a:bodyPr/>
                    <a:lstStyle/>
                    <a:p>
                      <a:r>
                        <a:rPr lang="da-DK" dirty="0"/>
                        <a:t>Command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/>
                        <a:t>Comment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0364951"/>
                  </a:ext>
                </a:extLst>
              </a:tr>
              <a:tr h="696590">
                <a:tc>
                  <a:txBody>
                    <a:bodyPr/>
                    <a:lstStyle/>
                    <a:p>
                      <a:r>
                        <a:rPr lang="da-DK" b="1"/>
                        <a:t>dotnet restore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/>
                        <a:t>Restores any nuget package dependencies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0087774"/>
                  </a:ext>
                </a:extLst>
              </a:tr>
              <a:tr h="403580">
                <a:tc>
                  <a:txBody>
                    <a:bodyPr/>
                    <a:lstStyle/>
                    <a:p>
                      <a:r>
                        <a:rPr lang="da-DK" b="1"/>
                        <a:t>dotnet build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 err="1"/>
                        <a:t>Compiles</a:t>
                      </a:r>
                      <a:r>
                        <a:rPr lang="da-DK" dirty="0"/>
                        <a:t> the </a:t>
                      </a:r>
                      <a:r>
                        <a:rPr lang="da-DK" dirty="0" err="1"/>
                        <a:t>application</a:t>
                      </a:r>
                      <a:r>
                        <a:rPr lang="da-DK" dirty="0"/>
                        <a:t>(s)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8067520"/>
                  </a:ext>
                </a:extLst>
              </a:tr>
              <a:tr h="995128">
                <a:tc>
                  <a:txBody>
                    <a:bodyPr/>
                    <a:lstStyle/>
                    <a:p>
                      <a:r>
                        <a:rPr lang="da-DK" b="1"/>
                        <a:t>dotnet run …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/>
                        <a:t>Run an application by pointing to the executeable or by pointing to a project file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6974791"/>
                  </a:ext>
                </a:extLst>
              </a:tr>
              <a:tr h="1592206">
                <a:tc>
                  <a:txBody>
                    <a:bodyPr/>
                    <a:lstStyle/>
                    <a:p>
                      <a:r>
                        <a:rPr lang="da-DK" b="1"/>
                        <a:t>dotnet publish …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 err="1"/>
                        <a:t>Compile</a:t>
                      </a:r>
                      <a:r>
                        <a:rPr lang="da-DK" dirty="0"/>
                        <a:t> [</a:t>
                      </a:r>
                      <a:r>
                        <a:rPr lang="da-DK" dirty="0" err="1"/>
                        <a:t>optional</a:t>
                      </a:r>
                      <a:r>
                        <a:rPr lang="da-DK" dirty="0"/>
                        <a:t>] all </a:t>
                      </a:r>
                      <a:r>
                        <a:rPr lang="da-DK" dirty="0" err="1"/>
                        <a:t>application</a:t>
                      </a:r>
                      <a:r>
                        <a:rPr lang="da-DK" dirty="0"/>
                        <a:t> binaries in </a:t>
                      </a:r>
                      <a:r>
                        <a:rPr lang="da-DK" dirty="0" err="1"/>
                        <a:t>release</a:t>
                      </a:r>
                      <a:r>
                        <a:rPr lang="da-DK" dirty="0"/>
                        <a:t> </a:t>
                      </a:r>
                      <a:r>
                        <a:rPr lang="da-DK" dirty="0" err="1"/>
                        <a:t>configuration</a:t>
                      </a:r>
                      <a:r>
                        <a:rPr lang="da-DK" dirty="0"/>
                        <a:t> and </a:t>
                      </a:r>
                      <a:r>
                        <a:rPr lang="da-DK" dirty="0" err="1"/>
                        <a:t>copy</a:t>
                      </a:r>
                      <a:r>
                        <a:rPr lang="da-DK" dirty="0"/>
                        <a:t> </a:t>
                      </a:r>
                      <a:r>
                        <a:rPr lang="da-DK" dirty="0" err="1"/>
                        <a:t>any</a:t>
                      </a:r>
                      <a:r>
                        <a:rPr lang="da-DK" dirty="0"/>
                        <a:t> assets to a folder. </a:t>
                      </a:r>
                      <a:r>
                        <a:rPr lang="da-DK" dirty="0" err="1"/>
                        <a:t>We</a:t>
                      </a:r>
                      <a:r>
                        <a:rPr lang="da-DK" dirty="0"/>
                        <a:t> </a:t>
                      </a:r>
                      <a:r>
                        <a:rPr lang="da-DK" dirty="0" err="1"/>
                        <a:t>prefere</a:t>
                      </a:r>
                      <a:r>
                        <a:rPr lang="da-DK" dirty="0"/>
                        <a:t> to </a:t>
                      </a:r>
                      <a:r>
                        <a:rPr lang="da-DK" dirty="0" err="1"/>
                        <a:t>redirect</a:t>
                      </a:r>
                      <a:r>
                        <a:rPr lang="da-DK" dirty="0"/>
                        <a:t> output to a separat folder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772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65083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82FCA-34C4-9340-AF74-10E22AA4C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Let’s</a:t>
            </a:r>
            <a:r>
              <a:rPr lang="da-DK" dirty="0"/>
              <a:t> </a:t>
            </a:r>
            <a:r>
              <a:rPr lang="da-DK" dirty="0" err="1"/>
              <a:t>docker</a:t>
            </a:r>
            <a:r>
              <a:rPr lang="da-DK" dirty="0"/>
              <a:t> - </a:t>
            </a:r>
            <a:r>
              <a:rPr lang="da-DK" dirty="0" err="1"/>
              <a:t>dockerfile</a:t>
            </a:r>
            <a:endParaRPr lang="da-DK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F5FAEF-7977-3845-AC02-9BEA585C67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0" rIns="0" bIns="0" rtlCol="0" anchor="t">
            <a:noAutofit/>
          </a:bodyPr>
          <a:lstStyle/>
          <a:p>
            <a:pPr>
              <a:buNone/>
            </a:pPr>
            <a:r>
              <a:rPr lang="da-DK" sz="1600" b="1" dirty="0">
                <a:solidFill>
                  <a:schemeClr val="accent2"/>
                </a:solidFill>
                <a:latin typeface="consolas"/>
                <a:cs typeface="Courier New"/>
              </a:rPr>
              <a:t>FROM </a:t>
            </a:r>
            <a:r>
              <a:rPr lang="da-DK" sz="1600" dirty="0" err="1">
                <a:latin typeface="consolas"/>
                <a:cs typeface="Courier New"/>
              </a:rPr>
              <a:t>microsoft</a:t>
            </a:r>
            <a:r>
              <a:rPr lang="da-DK" sz="1600" dirty="0">
                <a:latin typeface="consolas"/>
                <a:cs typeface="Courier New"/>
              </a:rPr>
              <a:t>/dotnet:2.1.1-aspnetcore-runtime-stretch-slim</a:t>
            </a:r>
            <a:endParaRPr lang="en-US" sz="1600" dirty="0">
              <a:latin typeface="consolas"/>
              <a:cs typeface="Courier New"/>
            </a:endParaRPr>
          </a:p>
          <a:p>
            <a:endParaRPr lang="da-DK" sz="1600" dirty="0">
              <a:solidFill>
                <a:schemeClr val="accent2"/>
              </a:solidFill>
              <a:latin typeface="consolas"/>
              <a:cs typeface="Courier New"/>
            </a:endParaRPr>
          </a:p>
          <a:p>
            <a:r>
              <a:rPr lang="da-DK" sz="1600" b="1" dirty="0">
                <a:solidFill>
                  <a:schemeClr val="accent2"/>
                </a:solidFill>
                <a:latin typeface="consolas"/>
                <a:cs typeface="Courier New"/>
              </a:rPr>
              <a:t>WORKDIR </a:t>
            </a:r>
            <a:r>
              <a:rPr lang="da-DK" sz="1600" dirty="0">
                <a:latin typeface="consolas"/>
                <a:cs typeface="Courier New"/>
              </a:rPr>
              <a:t>/</a:t>
            </a:r>
            <a:r>
              <a:rPr lang="da-DK" sz="1600" dirty="0" err="1">
                <a:latin typeface="consolas"/>
                <a:cs typeface="Courier New"/>
              </a:rPr>
              <a:t>app</a:t>
            </a:r>
            <a:endParaRPr lang="da-DK" sz="1600" dirty="0">
              <a:latin typeface="consolas"/>
              <a:cs typeface="Courier New"/>
            </a:endParaRPr>
          </a:p>
          <a:p>
            <a:endParaRPr lang="da-DK" sz="1600" dirty="0">
              <a:solidFill>
                <a:schemeClr val="accent2"/>
              </a:solidFill>
              <a:latin typeface="consolas"/>
              <a:cs typeface="Courier New"/>
            </a:endParaRPr>
          </a:p>
          <a:p>
            <a:r>
              <a:rPr lang="da-DK" sz="1600" b="1" dirty="0">
                <a:solidFill>
                  <a:schemeClr val="accent2"/>
                </a:solidFill>
                <a:latin typeface="consolas"/>
                <a:cs typeface="Courier New"/>
              </a:rPr>
              <a:t>COPY </a:t>
            </a:r>
            <a:r>
              <a:rPr lang="da-DK" sz="1600" dirty="0">
                <a:latin typeface="consolas"/>
                <a:cs typeface="Courier New"/>
              </a:rPr>
              <a:t>./output/</a:t>
            </a:r>
            <a:r>
              <a:rPr lang="da-DK" sz="1600" dirty="0" err="1">
                <a:latin typeface="consolas"/>
                <a:cs typeface="Courier New"/>
              </a:rPr>
              <a:t>app</a:t>
            </a:r>
            <a:r>
              <a:rPr lang="da-DK" sz="1600" dirty="0">
                <a:latin typeface="consolas"/>
                <a:cs typeface="Courier New"/>
              </a:rPr>
              <a:t> ./</a:t>
            </a:r>
          </a:p>
          <a:p>
            <a:pPr>
              <a:buNone/>
            </a:pPr>
            <a:endParaRPr lang="da-DK" sz="1600" dirty="0">
              <a:solidFill>
                <a:schemeClr val="accent2"/>
              </a:solidFill>
              <a:latin typeface="consolas"/>
              <a:cs typeface="Courier New"/>
            </a:endParaRPr>
          </a:p>
          <a:p>
            <a:pPr>
              <a:buNone/>
            </a:pPr>
            <a:r>
              <a:rPr lang="da-DK" sz="1600" b="1" dirty="0">
                <a:solidFill>
                  <a:schemeClr val="accent2"/>
                </a:solidFill>
                <a:latin typeface="consolas"/>
                <a:cs typeface="Courier New"/>
              </a:rPr>
              <a:t>ENTRYPOINT </a:t>
            </a:r>
            <a:r>
              <a:rPr lang="da-DK" sz="1600" dirty="0">
                <a:latin typeface="consolas"/>
                <a:cs typeface="Courier New"/>
              </a:rPr>
              <a:t>[ "</a:t>
            </a:r>
            <a:r>
              <a:rPr lang="da-DK" sz="1600" dirty="0" err="1">
                <a:latin typeface="consolas"/>
                <a:cs typeface="Courier New"/>
              </a:rPr>
              <a:t>dotnet</a:t>
            </a:r>
            <a:r>
              <a:rPr lang="da-DK" sz="1600" dirty="0">
                <a:latin typeface="consolas"/>
                <a:cs typeface="Courier New"/>
              </a:rPr>
              <a:t>", "UI.dll" ]</a:t>
            </a:r>
          </a:p>
          <a:p>
            <a:pPr>
              <a:buNone/>
            </a:pPr>
            <a:endParaRPr lang="da-DK" sz="1600" dirty="0">
              <a:latin typeface="consolas"/>
              <a:cs typeface="Courier New"/>
            </a:endParaRP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7103C95-1B97-0D4B-87B4-99B59C71436E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9448800" y="7221538"/>
            <a:ext cx="2743200" cy="365125"/>
          </a:xfrm>
        </p:spPr>
        <p:txBody>
          <a:bodyPr/>
          <a:lstStyle/>
          <a:p>
            <a:fld id="{D5391495-AA72-4CEB-ADEB-1BC99AAE10FB}" type="datetime4">
              <a:rPr lang="en-GB" smtClean="0"/>
              <a:t>04 December 2018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0022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990FE3-56FD-4EBB-A572-1765B3ADE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Let’s docker – docker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715075-1F87-4F0A-827E-FCC783700F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da-DK" dirty="0" err="1"/>
              <a:t>We</a:t>
            </a:r>
            <a:r>
              <a:rPr lang="da-DK" dirty="0"/>
              <a:t> </a:t>
            </a:r>
            <a:r>
              <a:rPr lang="da-DK" dirty="0" err="1"/>
              <a:t>also</a:t>
            </a:r>
            <a:r>
              <a:rPr lang="da-DK" dirty="0"/>
              <a:t> </a:t>
            </a:r>
            <a:r>
              <a:rPr lang="da-DK" dirty="0" err="1"/>
              <a:t>need</a:t>
            </a:r>
            <a:r>
              <a:rPr lang="da-DK" dirty="0"/>
              <a:t> to </a:t>
            </a:r>
            <a:r>
              <a:rPr lang="da-DK" dirty="0" err="1"/>
              <a:t>be</a:t>
            </a:r>
            <a:r>
              <a:rPr lang="da-DK" dirty="0"/>
              <a:t> </a:t>
            </a:r>
            <a:r>
              <a:rPr lang="da-DK" dirty="0" err="1"/>
              <a:t>familar</a:t>
            </a:r>
            <a:r>
              <a:rPr lang="da-DK" dirty="0"/>
              <a:t> with a </a:t>
            </a:r>
            <a:r>
              <a:rPr lang="da-DK" dirty="0" err="1"/>
              <a:t>few</a:t>
            </a:r>
            <a:r>
              <a:rPr lang="da-DK" dirty="0"/>
              <a:t> </a:t>
            </a:r>
            <a:r>
              <a:rPr lang="da-DK" dirty="0" err="1"/>
              <a:t>essential</a:t>
            </a:r>
            <a:r>
              <a:rPr lang="da-DK" dirty="0"/>
              <a:t> </a:t>
            </a:r>
            <a:r>
              <a:rPr lang="da-DK" dirty="0" err="1"/>
              <a:t>docker</a:t>
            </a:r>
            <a:r>
              <a:rPr lang="da-DK"/>
              <a:t> </a:t>
            </a:r>
            <a:r>
              <a:rPr lang="da-DK" dirty="0"/>
              <a:t>cli </a:t>
            </a:r>
            <a:r>
              <a:rPr lang="da-DK" dirty="0" err="1"/>
              <a:t>commands</a:t>
            </a:r>
            <a:r>
              <a:rPr lang="da-DK" dirty="0"/>
              <a:t>:</a:t>
            </a:r>
          </a:p>
          <a:p>
            <a:r>
              <a:rPr lang="da-DK" i="1" dirty="0"/>
              <a:t>Tip: </a:t>
            </a:r>
            <a:r>
              <a:rPr lang="da-DK" i="1" dirty="0" err="1"/>
              <a:t>try</a:t>
            </a:r>
            <a:r>
              <a:rPr lang="da-DK" i="1" dirty="0"/>
              <a:t> </a:t>
            </a:r>
            <a:r>
              <a:rPr lang="da-DK" i="1" dirty="0" err="1"/>
              <a:t>running</a:t>
            </a:r>
            <a:r>
              <a:rPr lang="da-DK" i="1" dirty="0"/>
              <a:t> ”</a:t>
            </a:r>
            <a:r>
              <a:rPr lang="da-DK" i="1" dirty="0" err="1"/>
              <a:t>docker</a:t>
            </a:r>
            <a:r>
              <a:rPr lang="da-DK" i="1" dirty="0"/>
              <a:t> [</a:t>
            </a:r>
            <a:r>
              <a:rPr lang="da-DK" i="1" dirty="0" err="1"/>
              <a:t>command</a:t>
            </a:r>
            <a:r>
              <a:rPr lang="da-DK" i="1" dirty="0"/>
              <a:t>] --</a:t>
            </a:r>
            <a:r>
              <a:rPr lang="da-DK" i="1" dirty="0" err="1"/>
              <a:t>help</a:t>
            </a:r>
            <a:r>
              <a:rPr lang="da-DK" i="1" dirty="0"/>
              <a:t>”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1671CBB1-285D-42E7-87B3-A3DF1AC054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0275239"/>
              </p:ext>
            </p:extLst>
          </p:nvPr>
        </p:nvGraphicFramePr>
        <p:xfrm>
          <a:off x="358775" y="2062064"/>
          <a:ext cx="11469600" cy="3540083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72015">
                  <a:extLst>
                    <a:ext uri="{9D8B030D-6E8A-4147-A177-3AD203B41FA5}">
                      <a16:colId xmlns:a16="http://schemas.microsoft.com/office/drawing/2014/main" val="3428553836"/>
                    </a:ext>
                  </a:extLst>
                </a:gridCol>
                <a:gridCol w="8797585">
                  <a:extLst>
                    <a:ext uri="{9D8B030D-6E8A-4147-A177-3AD203B41FA5}">
                      <a16:colId xmlns:a16="http://schemas.microsoft.com/office/drawing/2014/main" val="990290692"/>
                    </a:ext>
                  </a:extLst>
                </a:gridCol>
              </a:tblGrid>
              <a:tr h="403580">
                <a:tc>
                  <a:txBody>
                    <a:bodyPr/>
                    <a:lstStyle/>
                    <a:p>
                      <a:r>
                        <a:rPr lang="da-DK" dirty="0"/>
                        <a:t>Command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/>
                        <a:t>Comment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0364951"/>
                  </a:ext>
                </a:extLst>
              </a:tr>
              <a:tr h="696590">
                <a:tc>
                  <a:txBody>
                    <a:bodyPr/>
                    <a:lstStyle/>
                    <a:p>
                      <a:r>
                        <a:rPr lang="da-DK" b="1"/>
                        <a:t>docker images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/>
                        <a:t>List all available container images on your machine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0087774"/>
                  </a:ext>
                </a:extLst>
              </a:tr>
              <a:tr h="403580">
                <a:tc>
                  <a:txBody>
                    <a:bodyPr/>
                    <a:lstStyle/>
                    <a:p>
                      <a:r>
                        <a:rPr lang="da-DK" b="1"/>
                        <a:t>docker build …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/>
                        <a:t>Create a container image from a dockerfile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8067520"/>
                  </a:ext>
                </a:extLst>
              </a:tr>
              <a:tr h="995128">
                <a:tc>
                  <a:txBody>
                    <a:bodyPr/>
                    <a:lstStyle/>
                    <a:p>
                      <a:r>
                        <a:rPr lang="da-DK" b="1"/>
                        <a:t>docker run …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/>
                        <a:t>Run a container based on a specified container image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6974791"/>
                  </a:ext>
                </a:extLst>
              </a:tr>
              <a:tr h="508769">
                <a:tc>
                  <a:txBody>
                    <a:bodyPr/>
                    <a:lstStyle/>
                    <a:p>
                      <a:r>
                        <a:rPr lang="da-DK" b="1"/>
                        <a:t>docker ps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/>
                        <a:t>List all running containers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77231"/>
                  </a:ext>
                </a:extLst>
              </a:tr>
              <a:tr h="532436">
                <a:tc>
                  <a:txBody>
                    <a:bodyPr/>
                    <a:lstStyle/>
                    <a:p>
                      <a:r>
                        <a:rPr lang="da-DK" b="1"/>
                        <a:t>docker run –p …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/>
                        <a:t>Publish a container port onto your host machine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86431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145728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8" descr="A close up of a map&#10;&#10;Description generated with high confidence">
            <a:extLst>
              <a:ext uri="{FF2B5EF4-FFF2-40B4-BE49-F238E27FC236}">
                <a16:creationId xmlns:a16="http://schemas.microsoft.com/office/drawing/2014/main" id="{3A58C9BC-ED8E-4431-8CB1-76FFE0115D9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t="3191" b="3191"/>
          <a:stretch/>
        </p:blipFill>
        <p:spPr>
          <a:prstGeom prst="rect">
            <a:avLst/>
          </a:prstGeom>
        </p:spPr>
      </p:pic>
      <p:sp>
        <p:nvSpPr>
          <p:cNvPr id="6" name="Text Placeholder 5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/>
              <a:t>CI / CD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en-GB"/>
              <a:t>with Azure DevOps</a:t>
            </a:r>
            <a:endParaRPr lang="en-GB" cap="all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657AFEAC-FB67-403E-94D5-DCC67B803CFF}" type="datetime4">
              <a:rPr lang="en-GB" noProof="0" smtClean="0"/>
              <a:t>04 December 2018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4563684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C488EBA-0558-4932-8B69-E67A6D250A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CI / CD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70ACD98-408C-4B96-9A88-8E5766FD85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775" y="1247014"/>
            <a:ext cx="11469600" cy="4921250"/>
          </a:xfrm>
        </p:spPr>
        <p:txBody>
          <a:bodyPr/>
          <a:lstStyle/>
          <a:p>
            <a:r>
              <a:rPr lang="da-DK" b="1" dirty="0" err="1"/>
              <a:t>Continuous</a:t>
            </a:r>
            <a:r>
              <a:rPr lang="da-DK" b="1" dirty="0"/>
              <a:t> integration and </a:t>
            </a:r>
            <a:r>
              <a:rPr lang="da-DK" b="1" dirty="0" err="1"/>
              <a:t>continuous</a:t>
            </a:r>
            <a:r>
              <a:rPr lang="da-DK" b="1" dirty="0"/>
              <a:t> </a:t>
            </a:r>
            <a:r>
              <a:rPr lang="da-DK" b="1" dirty="0" err="1"/>
              <a:t>delivery</a:t>
            </a:r>
            <a:r>
              <a:rPr lang="da-DK" b="1" dirty="0"/>
              <a:t> (and </a:t>
            </a:r>
            <a:r>
              <a:rPr lang="da-DK" b="1" dirty="0" err="1"/>
              <a:t>continuous</a:t>
            </a:r>
            <a:r>
              <a:rPr lang="da-DK" b="1" dirty="0"/>
              <a:t> </a:t>
            </a:r>
            <a:r>
              <a:rPr lang="da-DK" b="1" dirty="0" err="1"/>
              <a:t>deployment</a:t>
            </a:r>
            <a:r>
              <a:rPr lang="da-DK" b="1" dirty="0"/>
              <a:t>)</a:t>
            </a:r>
          </a:p>
          <a:p>
            <a:r>
              <a:rPr lang="da-DK" dirty="0" err="1"/>
              <a:t>Scripted</a:t>
            </a:r>
            <a:r>
              <a:rPr lang="da-DK" dirty="0"/>
              <a:t> pipeline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a-DK" dirty="0"/>
              <a:t>Version </a:t>
            </a:r>
            <a:r>
              <a:rPr lang="da-DK" dirty="0" err="1"/>
              <a:t>controlled</a:t>
            </a:r>
            <a:endParaRPr lang="da-DK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a-DK" dirty="0"/>
              <a:t>Run </a:t>
            </a:r>
            <a:r>
              <a:rPr lang="da-DK" dirty="0" err="1"/>
              <a:t>locally</a:t>
            </a:r>
            <a:endParaRPr lang="da-DK" dirty="0"/>
          </a:p>
          <a:p>
            <a:pPr>
              <a:buNone/>
            </a:pPr>
            <a:endParaRPr lang="da-DK" dirty="0"/>
          </a:p>
          <a:p>
            <a:r>
              <a:rPr lang="da-DK" dirty="0" err="1"/>
              <a:t>Immutable</a:t>
            </a:r>
            <a:r>
              <a:rPr lang="da-DK" dirty="0"/>
              <a:t> </a:t>
            </a:r>
            <a:r>
              <a:rPr lang="da-DK" dirty="0" err="1"/>
              <a:t>artifacts</a:t>
            </a:r>
            <a:endParaRPr lang="da-DK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a-DK" dirty="0" err="1"/>
              <a:t>Build</a:t>
            </a:r>
            <a:r>
              <a:rPr lang="da-DK" dirty="0"/>
              <a:t> </a:t>
            </a:r>
            <a:r>
              <a:rPr lang="da-DK" dirty="0" err="1"/>
              <a:t>once</a:t>
            </a:r>
            <a:r>
              <a:rPr lang="da-DK" dirty="0"/>
              <a:t>, </a:t>
            </a:r>
            <a:r>
              <a:rPr lang="da-DK" dirty="0" err="1"/>
              <a:t>release</a:t>
            </a:r>
            <a:r>
              <a:rPr lang="da-DK" dirty="0"/>
              <a:t> to </a:t>
            </a:r>
            <a:r>
              <a:rPr lang="da-DK" dirty="0" err="1"/>
              <a:t>many</a:t>
            </a:r>
            <a:r>
              <a:rPr lang="da-DK" dirty="0"/>
              <a:t> </a:t>
            </a:r>
            <a:r>
              <a:rPr lang="da-DK" dirty="0" err="1"/>
              <a:t>environments</a:t>
            </a:r>
            <a:endParaRPr lang="da-DK" dirty="0"/>
          </a:p>
          <a:p>
            <a:endParaRPr lang="da-DK" dirty="0"/>
          </a:p>
          <a:p>
            <a:r>
              <a:rPr lang="en-US" b="1" dirty="0"/>
              <a:t>Lets have a look</a:t>
            </a:r>
          </a:p>
          <a:p>
            <a:r>
              <a:rPr lang="en-US" dirty="0">
                <a:hlinkClick r:id="rId2"/>
              </a:rPr>
              <a:t>https://dfds.visualstudio.com/Sample%20Applications</a:t>
            </a:r>
            <a:endParaRPr lang="en-US" dirty="0"/>
          </a:p>
          <a:p>
            <a:endParaRPr lang="da-DK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EA5E26B-8400-4B47-8F5F-3248D29759C4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6381750"/>
            <a:ext cx="2573338" cy="184150"/>
          </a:xfrm>
        </p:spPr>
        <p:txBody>
          <a:bodyPr/>
          <a:lstStyle/>
          <a:p>
            <a:fld id="{32B0E380-85CC-499D-9724-A060ADF4567E}" type="datetime4">
              <a:rPr lang="en-GB" noProof="0" smtClean="0"/>
              <a:t>04 December 2018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4704135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FAC0FA-E57B-4593-90DE-3DB151E74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ci / cd pipelines cross-section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60193DE-4F08-4568-9F91-9460E9E1457E}"/>
              </a:ext>
            </a:extLst>
          </p:cNvPr>
          <p:cNvGrpSpPr/>
          <p:nvPr/>
        </p:nvGrpSpPr>
        <p:grpSpPr>
          <a:xfrm>
            <a:off x="1308402" y="2504682"/>
            <a:ext cx="9575196" cy="1848635"/>
            <a:chOff x="1057920" y="2670294"/>
            <a:chExt cx="9575196" cy="1848635"/>
          </a:xfrm>
        </p:grpSpPr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551F20CC-0512-4B78-A838-00C31A9A0EA3}"/>
                </a:ext>
              </a:extLst>
            </p:cNvPr>
            <p:cNvCxnSpPr>
              <a:cxnSpLocks/>
              <a:stCxn id="59" idx="1"/>
              <a:endCxn id="59" idx="3"/>
            </p:cNvCxnSpPr>
            <p:nvPr/>
          </p:nvCxnSpPr>
          <p:spPr>
            <a:xfrm>
              <a:off x="6990258" y="3423507"/>
              <a:ext cx="3642858" cy="0"/>
            </a:xfrm>
            <a:prstGeom prst="straightConnector1">
              <a:avLst/>
            </a:prstGeom>
            <a:ln w="28575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DB36D79D-B14D-4E86-8E1E-F39800F33DC3}"/>
                </a:ext>
              </a:extLst>
            </p:cNvPr>
            <p:cNvCxnSpPr>
              <a:cxnSpLocks/>
              <a:stCxn id="67" idx="1"/>
              <a:endCxn id="67" idx="3"/>
            </p:cNvCxnSpPr>
            <p:nvPr/>
          </p:nvCxnSpPr>
          <p:spPr>
            <a:xfrm>
              <a:off x="2790825" y="3423507"/>
              <a:ext cx="3800475" cy="0"/>
            </a:xfrm>
            <a:prstGeom prst="straightConnector1">
              <a:avLst/>
            </a:prstGeom>
            <a:ln w="28575">
              <a:solidFill>
                <a:schemeClr val="accent2">
                  <a:lumMod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4" name="Picture 14" descr="A close up of a sign&#10;&#10;Description generated with very high confidence">
              <a:extLst>
                <a:ext uri="{FF2B5EF4-FFF2-40B4-BE49-F238E27FC236}">
                  <a16:creationId xmlns:a16="http://schemas.microsoft.com/office/drawing/2014/main" id="{71BAE14C-29E3-436E-A441-A9941C377D2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16972" y="2964427"/>
              <a:ext cx="311304" cy="311304"/>
            </a:xfrm>
            <a:prstGeom prst="rect">
              <a:avLst/>
            </a:prstGeom>
          </p:spPr>
        </p:pic>
        <p:pic>
          <p:nvPicPr>
            <p:cNvPr id="18" name="Picture 18">
              <a:extLst>
                <a:ext uri="{FF2B5EF4-FFF2-40B4-BE49-F238E27FC236}">
                  <a16:creationId xmlns:a16="http://schemas.microsoft.com/office/drawing/2014/main" id="{7E25F4A6-CE2F-4DF7-B3AD-F20CBF92D6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02067" y="3001963"/>
              <a:ext cx="265650" cy="270859"/>
            </a:xfrm>
            <a:prstGeom prst="rect">
              <a:avLst/>
            </a:prstGeom>
          </p:spPr>
        </p:pic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2AF615CC-CA3B-465E-8D5A-8EAD38808A48}"/>
                </a:ext>
              </a:extLst>
            </p:cNvPr>
            <p:cNvCxnSpPr>
              <a:cxnSpLocks/>
              <a:stCxn id="6" idx="6"/>
              <a:endCxn id="67" idx="1"/>
            </p:cNvCxnSpPr>
            <p:nvPr/>
          </p:nvCxnSpPr>
          <p:spPr>
            <a:xfrm>
              <a:off x="1447800" y="3409793"/>
              <a:ext cx="1343025" cy="13714"/>
            </a:xfrm>
            <a:prstGeom prst="straightConnector1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A42BD5EA-B00D-426B-8AFF-98EC806BC316}"/>
                </a:ext>
              </a:extLst>
            </p:cNvPr>
            <p:cNvGrpSpPr/>
            <p:nvPr/>
          </p:nvGrpSpPr>
          <p:grpSpPr>
            <a:xfrm>
              <a:off x="1057920" y="3343118"/>
              <a:ext cx="642935" cy="346748"/>
              <a:chOff x="1057920" y="3343118"/>
              <a:chExt cx="642935" cy="346748"/>
            </a:xfrm>
          </p:grpSpPr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87E93DDC-A665-4788-8B5D-C2D7F0B0424E}"/>
                  </a:ext>
                </a:extLst>
              </p:cNvPr>
              <p:cNvSpPr/>
              <p:nvPr/>
            </p:nvSpPr>
            <p:spPr>
              <a:xfrm>
                <a:off x="1314450" y="3343118"/>
                <a:ext cx="133350" cy="133350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100" err="1"/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DDAC42F-2B01-4380-B212-1FC9A524FAD7}"/>
                  </a:ext>
                </a:extLst>
              </p:cNvPr>
              <p:cNvSpPr txBox="1"/>
              <p:nvPr/>
            </p:nvSpPr>
            <p:spPr>
              <a:xfrm>
                <a:off x="1057920" y="3505200"/>
                <a:ext cx="642935" cy="184666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0" tIns="0" rIns="0" bIns="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200" dirty="0"/>
                  <a:t>code</a:t>
                </a: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8D674942-5B0F-428F-A168-F372BCEA988B}"/>
                </a:ext>
              </a:extLst>
            </p:cNvPr>
            <p:cNvGrpSpPr/>
            <p:nvPr/>
          </p:nvGrpSpPr>
          <p:grpSpPr>
            <a:xfrm>
              <a:off x="1759968" y="2970059"/>
              <a:ext cx="761171" cy="719807"/>
              <a:chOff x="1759968" y="2970059"/>
              <a:chExt cx="761171" cy="719807"/>
            </a:xfrm>
          </p:grpSpPr>
          <p:pic>
            <p:nvPicPr>
              <p:cNvPr id="7" name="Picture 7" descr="A picture containing object&#10;&#10;Description generated with high confidence">
                <a:extLst>
                  <a:ext uri="{FF2B5EF4-FFF2-40B4-BE49-F238E27FC236}">
                    <a16:creationId xmlns:a16="http://schemas.microsoft.com/office/drawing/2014/main" id="{46BDA0EE-B488-47D8-8B37-FBF499D78E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flipH="1">
                <a:off x="1981198" y="2970059"/>
                <a:ext cx="306085" cy="311303"/>
              </a:xfrm>
              <a:prstGeom prst="rect">
                <a:avLst/>
              </a:prstGeom>
            </p:spPr>
          </p:pic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77DB3208-2A51-4D54-95A2-5D4006FEE1DB}"/>
                  </a:ext>
                </a:extLst>
              </p:cNvPr>
              <p:cNvSpPr/>
              <p:nvPr/>
            </p:nvSpPr>
            <p:spPr>
              <a:xfrm>
                <a:off x="2067566" y="3352800"/>
                <a:ext cx="133350" cy="133350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100" err="1"/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A5A7B92C-F358-4091-B953-9C7AC4E9C4FA}"/>
                  </a:ext>
                </a:extLst>
              </p:cNvPr>
              <p:cNvSpPr txBox="1"/>
              <p:nvPr/>
            </p:nvSpPr>
            <p:spPr>
              <a:xfrm>
                <a:off x="1759968" y="3505200"/>
                <a:ext cx="761171" cy="184666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0" tIns="0" rIns="0" bIns="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200" dirty="0"/>
                  <a:t>commit</a:t>
                </a: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7E7AC0F9-4EFC-4B08-9847-25B6725C9F55}"/>
                </a:ext>
              </a:extLst>
            </p:cNvPr>
            <p:cNvGrpSpPr/>
            <p:nvPr/>
          </p:nvGrpSpPr>
          <p:grpSpPr>
            <a:xfrm>
              <a:off x="3124516" y="2970059"/>
              <a:ext cx="657865" cy="719807"/>
              <a:chOff x="3148331" y="2970059"/>
              <a:chExt cx="657865" cy="719807"/>
            </a:xfrm>
          </p:grpSpPr>
          <p:pic>
            <p:nvPicPr>
              <p:cNvPr id="12" name="Picture 12" descr="A picture containing transport, wheel&#10;&#10;Description generated with very high confidence">
                <a:extLst>
                  <a:ext uri="{FF2B5EF4-FFF2-40B4-BE49-F238E27FC236}">
                    <a16:creationId xmlns:a16="http://schemas.microsoft.com/office/drawing/2014/main" id="{4501E1F4-9AAF-4F64-8100-3A127827D6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282674" y="2970059"/>
                <a:ext cx="380125" cy="311297"/>
              </a:xfrm>
              <a:prstGeom prst="rect">
                <a:avLst/>
              </a:prstGeom>
            </p:spPr>
          </p:pic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056D860B-9203-476B-A5AE-C443B05C516C}"/>
                  </a:ext>
                </a:extLst>
              </p:cNvPr>
              <p:cNvSpPr/>
              <p:nvPr/>
            </p:nvSpPr>
            <p:spPr>
              <a:xfrm>
                <a:off x="3410589" y="3367087"/>
                <a:ext cx="133350" cy="133350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100" err="1"/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E549DAAB-4057-452D-9C7B-0DECE24BDD3E}"/>
                  </a:ext>
                </a:extLst>
              </p:cNvPr>
              <p:cNvSpPr txBox="1"/>
              <p:nvPr/>
            </p:nvSpPr>
            <p:spPr>
              <a:xfrm>
                <a:off x="3148331" y="3505200"/>
                <a:ext cx="657865" cy="184666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0" tIns="0" rIns="0" bIns="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200" dirty="0"/>
                  <a:t>build</a:t>
                </a:r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96FCA101-3E8A-40C3-98DA-739526C91196}"/>
                </a:ext>
              </a:extLst>
            </p:cNvPr>
            <p:cNvGrpSpPr/>
            <p:nvPr/>
          </p:nvGrpSpPr>
          <p:grpSpPr>
            <a:xfrm>
              <a:off x="3745137" y="3362325"/>
              <a:ext cx="1315548" cy="516970"/>
              <a:chOff x="3745137" y="3362325"/>
              <a:chExt cx="1315548" cy="516970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3EA350FB-D90D-48AF-AD29-DB33F0047514}"/>
                  </a:ext>
                </a:extLst>
              </p:cNvPr>
              <p:cNvGrpSpPr/>
              <p:nvPr/>
            </p:nvGrpSpPr>
            <p:grpSpPr>
              <a:xfrm>
                <a:off x="3745137" y="3371849"/>
                <a:ext cx="579307" cy="507446"/>
                <a:chOff x="3745137" y="3371849"/>
                <a:chExt cx="579307" cy="507446"/>
              </a:xfrm>
            </p:grpSpPr>
            <p:sp>
              <p:nvSpPr>
                <p:cNvPr id="41" name="Oval 40">
                  <a:extLst>
                    <a:ext uri="{FF2B5EF4-FFF2-40B4-BE49-F238E27FC236}">
                      <a16:creationId xmlns:a16="http://schemas.microsoft.com/office/drawing/2014/main" id="{8E7C8EAF-191F-4EC0-ACEF-749BBDAD4D3E}"/>
                    </a:ext>
                  </a:extLst>
                </p:cNvPr>
                <p:cNvSpPr/>
                <p:nvPr/>
              </p:nvSpPr>
              <p:spPr>
                <a:xfrm>
                  <a:off x="3968116" y="3371849"/>
                  <a:ext cx="133350" cy="133350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2100" err="1"/>
                </a:p>
              </p:txBody>
            </p:sp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09305A3C-C2A4-4081-89AF-B1E39BEE8B55}"/>
                    </a:ext>
                  </a:extLst>
                </p:cNvPr>
                <p:cNvSpPr txBox="1"/>
                <p:nvPr/>
              </p:nvSpPr>
              <p:spPr>
                <a:xfrm>
                  <a:off x="3745137" y="3509963"/>
                  <a:ext cx="579307" cy="369332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0" tIns="0" rIns="0" bIns="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200" dirty="0"/>
                    <a:t>unit</a:t>
                  </a:r>
                </a:p>
                <a:p>
                  <a:pPr algn="ctr"/>
                  <a:r>
                    <a:rPr lang="en-US" sz="1200" dirty="0"/>
                    <a:t>test</a:t>
                  </a:r>
                </a:p>
              </p:txBody>
            </p:sp>
          </p:grpSp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481F3BDE-A5BD-4D2A-A1DB-0893727A6B82}"/>
                  </a:ext>
                </a:extLst>
              </p:cNvPr>
              <p:cNvGrpSpPr/>
              <p:nvPr/>
            </p:nvGrpSpPr>
            <p:grpSpPr>
              <a:xfrm>
                <a:off x="4231688" y="3362325"/>
                <a:ext cx="828997" cy="512206"/>
                <a:chOff x="4231688" y="3362325"/>
                <a:chExt cx="828997" cy="512206"/>
              </a:xfrm>
            </p:grpSpPr>
            <p:sp>
              <p:nvSpPr>
                <p:cNvPr id="42" name="Oval 41">
                  <a:extLst>
                    <a:ext uri="{FF2B5EF4-FFF2-40B4-BE49-F238E27FC236}">
                      <a16:creationId xmlns:a16="http://schemas.microsoft.com/office/drawing/2014/main" id="{1D68A3B8-E244-4493-852D-B1B272B6F133}"/>
                    </a:ext>
                  </a:extLst>
                </p:cNvPr>
                <p:cNvSpPr/>
                <p:nvPr/>
              </p:nvSpPr>
              <p:spPr>
                <a:xfrm>
                  <a:off x="4396422" y="3362325"/>
                  <a:ext cx="133350" cy="133350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2100" err="1"/>
                </a:p>
              </p:txBody>
            </p:sp>
            <p:sp>
              <p:nvSpPr>
                <p:cNvPr id="43" name="Oval 42">
                  <a:extLst>
                    <a:ext uri="{FF2B5EF4-FFF2-40B4-BE49-F238E27FC236}">
                      <a16:creationId xmlns:a16="http://schemas.microsoft.com/office/drawing/2014/main" id="{3CCC43CE-DA5E-46C2-8707-B24A77015E43}"/>
                    </a:ext>
                  </a:extLst>
                </p:cNvPr>
                <p:cNvSpPr/>
                <p:nvPr/>
              </p:nvSpPr>
              <p:spPr>
                <a:xfrm>
                  <a:off x="4579512" y="3362325"/>
                  <a:ext cx="133350" cy="133350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2100" err="1"/>
                </a:p>
              </p:txBody>
            </p: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8022CA9B-7FE2-4284-B5E0-D9C6D5149EDE}"/>
                    </a:ext>
                  </a:extLst>
                </p:cNvPr>
                <p:cNvSpPr/>
                <p:nvPr/>
              </p:nvSpPr>
              <p:spPr>
                <a:xfrm>
                  <a:off x="4762602" y="3362325"/>
                  <a:ext cx="133350" cy="133350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2100" err="1"/>
                </a:p>
              </p:txBody>
            </p:sp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7BD6F6E8-921E-4041-89D1-0111733BEEF5}"/>
                    </a:ext>
                  </a:extLst>
                </p:cNvPr>
                <p:cNvSpPr txBox="1"/>
                <p:nvPr/>
              </p:nvSpPr>
              <p:spPr>
                <a:xfrm>
                  <a:off x="4231688" y="3505199"/>
                  <a:ext cx="828997" cy="369332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0" tIns="0" rIns="0" bIns="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200" dirty="0"/>
                    <a:t>Integration</a:t>
                  </a:r>
                </a:p>
                <a:p>
                  <a:pPr algn="ctr"/>
                  <a:r>
                    <a:rPr lang="en-US" sz="1200" dirty="0"/>
                    <a:t>test</a:t>
                  </a:r>
                </a:p>
              </p:txBody>
            </p:sp>
          </p:grpSp>
        </p:grp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7A057683-623A-4579-9EE6-389D4DA79C4A}"/>
                </a:ext>
              </a:extLst>
            </p:cNvPr>
            <p:cNvSpPr txBox="1"/>
            <p:nvPr/>
          </p:nvSpPr>
          <p:spPr>
            <a:xfrm>
              <a:off x="3882945" y="4195764"/>
              <a:ext cx="1490661" cy="323165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2100" dirty="0"/>
                <a:t>CI PIPELINE</a:t>
              </a:r>
              <a:endParaRPr lang="en-US" dirty="0"/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AE0E80BC-D51F-42B4-B70A-CF13B45D53BB}"/>
                </a:ext>
              </a:extLst>
            </p:cNvPr>
            <p:cNvGrpSpPr/>
            <p:nvPr/>
          </p:nvGrpSpPr>
          <p:grpSpPr>
            <a:xfrm>
              <a:off x="5219535" y="2718628"/>
              <a:ext cx="926194" cy="1321520"/>
              <a:chOff x="5219535" y="2718628"/>
              <a:chExt cx="926194" cy="1321520"/>
            </a:xfrm>
          </p:grpSpPr>
          <p:pic>
            <p:nvPicPr>
              <p:cNvPr id="16" name="Picture 16" descr="A picture containing clipart&#10;&#10;Description generated with very high confidence">
                <a:extLst>
                  <a:ext uri="{FF2B5EF4-FFF2-40B4-BE49-F238E27FC236}">
                    <a16:creationId xmlns:a16="http://schemas.microsoft.com/office/drawing/2014/main" id="{D76343D4-03B1-442F-803A-58D1E5BD5F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445461" y="2962992"/>
                <a:ext cx="474341" cy="314174"/>
              </a:xfrm>
              <a:prstGeom prst="rect">
                <a:avLst/>
              </a:prstGeom>
            </p:spPr>
          </p:pic>
          <p:pic>
            <p:nvPicPr>
              <p:cNvPr id="37" name="Picture 25" descr="A close up of a logo&#10;&#10;Description generated with very high confidence">
                <a:extLst>
                  <a:ext uri="{FF2B5EF4-FFF2-40B4-BE49-F238E27FC236}">
                    <a16:creationId xmlns:a16="http://schemas.microsoft.com/office/drawing/2014/main" id="{7A3893DD-2E38-4475-8076-7FB7DBEB78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570061" y="2718628"/>
                <a:ext cx="225140" cy="213407"/>
              </a:xfrm>
              <a:prstGeom prst="rect">
                <a:avLst/>
              </a:prstGeom>
            </p:spPr>
          </p:pic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264816F3-6AD0-4718-B27A-BA55EA4CA855}"/>
                  </a:ext>
                </a:extLst>
              </p:cNvPr>
              <p:cNvSpPr/>
              <p:nvPr/>
            </p:nvSpPr>
            <p:spPr>
              <a:xfrm>
                <a:off x="5615957" y="3362325"/>
                <a:ext cx="133350" cy="133350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100" err="1"/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4E756DCF-A9CD-4D97-9211-76FCE2B0B0C0}"/>
                  </a:ext>
                </a:extLst>
              </p:cNvPr>
              <p:cNvSpPr txBox="1"/>
              <p:nvPr/>
            </p:nvSpPr>
            <p:spPr>
              <a:xfrm>
                <a:off x="5219535" y="3486150"/>
                <a:ext cx="926194" cy="553998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0" tIns="0" rIns="0" bIns="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200" dirty="0"/>
                  <a:t>Immutable</a:t>
                </a:r>
              </a:p>
              <a:p>
                <a:pPr algn="ctr"/>
                <a:r>
                  <a:rPr lang="en-US" sz="1200" dirty="0"/>
                  <a:t>build artifacts</a:t>
                </a:r>
              </a:p>
            </p:txBody>
          </p:sp>
        </p:grp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42F36A89-288F-40C3-AE09-3F203DA8156F}"/>
                </a:ext>
              </a:extLst>
            </p:cNvPr>
            <p:cNvSpPr/>
            <p:nvPr/>
          </p:nvSpPr>
          <p:spPr>
            <a:xfrm>
              <a:off x="8368217" y="3362325"/>
              <a:ext cx="133350" cy="13335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100" err="1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8218D16F-AEA1-496F-8204-E30AAC75D835}"/>
                </a:ext>
              </a:extLst>
            </p:cNvPr>
            <p:cNvSpPr/>
            <p:nvPr/>
          </p:nvSpPr>
          <p:spPr>
            <a:xfrm>
              <a:off x="9367316" y="3356831"/>
              <a:ext cx="133350" cy="13335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100" err="1"/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D0EF5212-F662-4270-B425-36FF52580BBA}"/>
                </a:ext>
              </a:extLst>
            </p:cNvPr>
            <p:cNvGrpSpPr/>
            <p:nvPr/>
          </p:nvGrpSpPr>
          <p:grpSpPr>
            <a:xfrm>
              <a:off x="7140470" y="3367087"/>
              <a:ext cx="687987" cy="322779"/>
              <a:chOff x="7140470" y="3367087"/>
              <a:chExt cx="687987" cy="322779"/>
            </a:xfrm>
          </p:grpSpPr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9CF8D1A9-8727-4958-B99D-1F4A451C4614}"/>
                  </a:ext>
                </a:extLst>
              </p:cNvPr>
              <p:cNvSpPr/>
              <p:nvPr/>
            </p:nvSpPr>
            <p:spPr>
              <a:xfrm>
                <a:off x="7417789" y="3367087"/>
                <a:ext cx="133350" cy="133350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100" err="1"/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FF0A9151-52CA-4367-B664-267AEFEDE100}"/>
                  </a:ext>
                </a:extLst>
              </p:cNvPr>
              <p:cNvSpPr txBox="1"/>
              <p:nvPr/>
            </p:nvSpPr>
            <p:spPr>
              <a:xfrm>
                <a:off x="7140470" y="3505200"/>
                <a:ext cx="687987" cy="184666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0" tIns="0" rIns="0" bIns="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200" dirty="0"/>
                  <a:t>Review</a:t>
                </a:r>
                <a:endParaRPr lang="en-US" dirty="0"/>
              </a:p>
            </p:txBody>
          </p:sp>
        </p:grp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D8BB599A-BBDF-44B5-8997-89FBF60919D4}"/>
                </a:ext>
              </a:extLst>
            </p:cNvPr>
            <p:cNvSpPr txBox="1"/>
            <p:nvPr/>
          </p:nvSpPr>
          <p:spPr>
            <a:xfrm>
              <a:off x="8105498" y="3519987"/>
              <a:ext cx="658788" cy="184666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200" dirty="0"/>
                <a:t>Staging</a:t>
              </a:r>
              <a:endParaRPr 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F4CC2812-F8D8-43DD-9AF8-5967214CB323}"/>
                </a:ext>
              </a:extLst>
            </p:cNvPr>
            <p:cNvSpPr txBox="1"/>
            <p:nvPr/>
          </p:nvSpPr>
          <p:spPr>
            <a:xfrm>
              <a:off x="9020010" y="3509960"/>
              <a:ext cx="818924" cy="184666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200" dirty="0"/>
                <a:t>Production</a:t>
              </a:r>
              <a:endParaRPr lang="en-US" dirty="0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56F88F19-065F-4A3B-91AF-FB211804487F}"/>
                </a:ext>
              </a:extLst>
            </p:cNvPr>
            <p:cNvSpPr/>
            <p:nvPr/>
          </p:nvSpPr>
          <p:spPr>
            <a:xfrm>
              <a:off x="6990258" y="2670294"/>
              <a:ext cx="3642858" cy="1506425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100" err="1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87418E96-8C13-4FBE-AFB3-797617AE3991}"/>
                </a:ext>
              </a:extLst>
            </p:cNvPr>
            <p:cNvSpPr txBox="1"/>
            <p:nvPr/>
          </p:nvSpPr>
          <p:spPr>
            <a:xfrm>
              <a:off x="8148637" y="4195763"/>
              <a:ext cx="1490661" cy="323165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2100" dirty="0"/>
                <a:t>CD PIPELINE</a:t>
              </a:r>
              <a:endParaRPr lang="en-US" dirty="0"/>
            </a:p>
          </p:txBody>
        </p: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46DD82EB-A799-4F4E-9802-63C14A6FE294}"/>
                </a:ext>
              </a:extLst>
            </p:cNvPr>
            <p:cNvCxnSpPr>
              <a:cxnSpLocks/>
              <a:stCxn id="67" idx="3"/>
              <a:endCxn id="59" idx="1"/>
            </p:cNvCxnSpPr>
            <p:nvPr/>
          </p:nvCxnSpPr>
          <p:spPr>
            <a:xfrm>
              <a:off x="6591300" y="3423507"/>
              <a:ext cx="398958" cy="0"/>
            </a:xfrm>
            <a:prstGeom prst="straightConnector1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F1C4DFEF-CEC8-46C8-9CB7-F1DCF6DC8CAD}"/>
                </a:ext>
              </a:extLst>
            </p:cNvPr>
            <p:cNvSpPr/>
            <p:nvPr/>
          </p:nvSpPr>
          <p:spPr>
            <a:xfrm>
              <a:off x="2790825" y="2670294"/>
              <a:ext cx="3800475" cy="1506425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100" err="1"/>
            </a:p>
          </p:txBody>
        </p:sp>
        <p:pic>
          <p:nvPicPr>
            <p:cNvPr id="68" name="Picture 25" descr="A close up of a logo&#10;&#10;Description generated with very high confidence">
              <a:extLst>
                <a:ext uri="{FF2B5EF4-FFF2-40B4-BE49-F238E27FC236}">
                  <a16:creationId xmlns:a16="http://schemas.microsoft.com/office/drawing/2014/main" id="{9FAB0B54-048D-4BA6-86D1-AC287818620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322322" y="2718627"/>
              <a:ext cx="225140" cy="213407"/>
            </a:xfrm>
            <a:prstGeom prst="rect">
              <a:avLst/>
            </a:prstGeom>
          </p:spPr>
        </p:pic>
        <p:pic>
          <p:nvPicPr>
            <p:cNvPr id="69" name="Picture 25" descr="A close up of a logo&#10;&#10;Description generated with very high confidence">
              <a:extLst>
                <a:ext uri="{FF2B5EF4-FFF2-40B4-BE49-F238E27FC236}">
                  <a16:creationId xmlns:a16="http://schemas.microsoft.com/office/drawing/2014/main" id="{1BA88273-9560-4409-95F0-7C4BE23B3FA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325836" y="2718627"/>
              <a:ext cx="225140" cy="213407"/>
            </a:xfrm>
            <a:prstGeom prst="rect">
              <a:avLst/>
            </a:prstGeom>
          </p:spPr>
        </p:pic>
        <p:pic>
          <p:nvPicPr>
            <p:cNvPr id="70" name="Picture 18">
              <a:extLst>
                <a:ext uri="{FF2B5EF4-FFF2-40B4-BE49-F238E27FC236}">
                  <a16:creationId xmlns:a16="http://schemas.microsoft.com/office/drawing/2014/main" id="{100173F8-88B2-43D8-99A2-352507ABE1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96647" y="2988454"/>
              <a:ext cx="265650" cy="27085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296805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8F3E6514-0C5D-4E64-A359-98D209338D8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45" r="24695" b="24187"/>
          <a:stretch/>
        </p:blipFill>
        <p:spPr>
          <a:xfrm>
            <a:off x="4589514" y="1366883"/>
            <a:ext cx="7602486" cy="5199233"/>
          </a:xfrm>
        </p:spPr>
      </p:pic>
      <p:sp>
        <p:nvSpPr>
          <p:cNvPr id="6" name="Text Placeholder 5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GB"/>
              <a:t>½</a:t>
            </a:r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/>
              <a:t>Kubernetes 101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657AFEAC-FB67-403E-94D5-DCC67B803CFF}" type="datetime4">
              <a:rPr lang="en-GB" noProof="0" smtClean="0"/>
              <a:t>04 December 2018</a:t>
            </a:fld>
            <a:endParaRPr lang="en-GB" noProof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8103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1A1E1A5D-8110-45B1-AC08-A9F417023E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AGENDA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F0F5C03-4C26-4EE5-800D-5C8FF1EFD1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9863" y="1515979"/>
            <a:ext cx="10527632" cy="4637170"/>
          </a:xfrm>
        </p:spPr>
        <p:txBody>
          <a:bodyPr vert="horz" lIns="0" tIns="0" rIns="0" bIns="0" rtlCol="0" anchor="t">
            <a:noAutofit/>
          </a:bodyPr>
          <a:lstStyle/>
          <a:p>
            <a:pPr>
              <a:buNone/>
            </a:pPr>
            <a:r>
              <a:rPr lang="en-US" sz="1600" b="1"/>
              <a:t>Introduction</a:t>
            </a:r>
          </a:p>
          <a:p>
            <a:pPr>
              <a:buNone/>
            </a:pPr>
            <a:r>
              <a:rPr lang="en-US" sz="1600" b="1"/>
              <a:t>Docker 101 </a:t>
            </a:r>
          </a:p>
          <a:p>
            <a:pPr>
              <a:buNone/>
            </a:pPr>
            <a:r>
              <a:rPr lang="en-US" sz="1600" b="1" dirty="0"/>
              <a:t>Case: </a:t>
            </a:r>
            <a:r>
              <a:rPr lang="en-US" sz="1600" b="1"/>
              <a:t>”Shopping </a:t>
            </a:r>
            <a:r>
              <a:rPr lang="en-US" sz="1600" b="1" dirty="0"/>
              <a:t>History</a:t>
            </a:r>
            <a:r>
              <a:rPr lang="en-US" sz="1600" b="1"/>
              <a:t>”</a:t>
            </a:r>
          </a:p>
          <a:p>
            <a:pPr>
              <a:buNone/>
            </a:pPr>
            <a:r>
              <a:rPr lang="en-US" sz="1600" b="1"/>
              <a:t>Kubernetes 101</a:t>
            </a:r>
          </a:p>
          <a:p>
            <a:pPr marL="429260" lvl="1" indent="-285750"/>
            <a:r>
              <a:rPr lang="en-US" sz="1600" b="1" dirty="0"/>
              <a:t>Observability</a:t>
            </a:r>
            <a:endParaRPr lang="en-US" sz="1600"/>
          </a:p>
          <a:p>
            <a:pPr>
              <a:buNone/>
            </a:pPr>
            <a:endParaRPr lang="en-US" sz="160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AFD2616-E9F4-4CC2-A262-92B78DA3B6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7AFEAC-FB67-403E-94D5-DCC67B803CFF}" type="datetime4">
              <a:rPr lang="en-GB" noProof="0" smtClean="0"/>
              <a:t>04 December 2018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1433239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FE983149-9702-4810-BD64-012BED51FA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 101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067CC4B-E394-423F-940A-A1FC47CBE5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What is Kubernetes?</a:t>
            </a:r>
          </a:p>
          <a:p>
            <a:r>
              <a:rPr lang="en-US"/>
              <a:t>Container-orchestration </a:t>
            </a:r>
            <a:r>
              <a:rPr lang="en-US" dirty="0"/>
              <a:t>system for automating deployment, scaling and management of containerized applications</a:t>
            </a:r>
          </a:p>
          <a:p>
            <a:endParaRPr lang="en-US" dirty="0"/>
          </a:p>
          <a:p>
            <a:r>
              <a:rPr lang="en-US" b="1" dirty="0"/>
              <a:t>What’s in </a:t>
            </a:r>
            <a:r>
              <a:rPr lang="en-US" b="1"/>
              <a:t>the box?</a:t>
            </a:r>
            <a:endParaRPr lang="en-US" b="1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Service Discovery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Load Balancing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Auto-scaling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Rescheduling failed </a:t>
            </a:r>
            <a:r>
              <a:rPr lang="en-US"/>
              <a:t>containers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/>
              <a:t>Secrets</a:t>
            </a:r>
            <a:r>
              <a:rPr lang="en-US" dirty="0"/>
              <a:t>/configuration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Storage management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/>
              <a:t>Zero-downtime deploys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ED8E86B-E6B0-449E-9168-1B93EFF5194E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9448800" y="7221538"/>
            <a:ext cx="2743200" cy="365125"/>
          </a:xfrm>
        </p:spPr>
        <p:txBody>
          <a:bodyPr/>
          <a:lstStyle/>
          <a:p>
            <a:fld id="{D5391495-AA72-4CEB-ADEB-1BC99AAE10FB}" type="datetime4">
              <a:rPr lang="en-GB" smtClean="0"/>
              <a:t>04 December 2018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53902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9732B99D-9648-412E-8A1A-73F78A2786B8}"/>
              </a:ext>
            </a:extLst>
          </p:cNvPr>
          <p:cNvSpPr/>
          <p:nvPr/>
        </p:nvSpPr>
        <p:spPr>
          <a:xfrm>
            <a:off x="7890551" y="2299698"/>
            <a:ext cx="2797995" cy="279799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100" err="1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833DC82-1895-4913-91CE-58753523D5EA}"/>
              </a:ext>
            </a:extLst>
          </p:cNvPr>
          <p:cNvSpPr/>
          <p:nvPr/>
        </p:nvSpPr>
        <p:spPr>
          <a:xfrm>
            <a:off x="8241585" y="2839092"/>
            <a:ext cx="2104490" cy="2104490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100" err="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BA268C5-84A0-4E94-85B9-468E8CCFD3CA}"/>
              </a:ext>
            </a:extLst>
          </p:cNvPr>
          <p:cNvSpPr/>
          <p:nvPr/>
        </p:nvSpPr>
        <p:spPr>
          <a:xfrm>
            <a:off x="8498439" y="3387046"/>
            <a:ext cx="1590782" cy="82022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100" err="1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EF61CC2-998E-4B42-993A-7657C01E8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Kubernetes 101</a:t>
            </a:r>
            <a:r>
              <a:rPr lang="en-US" dirty="0"/>
              <a:t> – core concepts</a:t>
            </a:r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FCDD73C-24ED-49B7-94E0-3746ABB457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Core concepts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A20E046A-2BF6-420E-8F2F-13AA1C1A347E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 vert="horz" lIns="0" tIns="0" rIns="0" bIns="0" rtlCol="0" anchor="t">
            <a:noAutofit/>
          </a:bodyPr>
          <a:lstStyle/>
          <a:p>
            <a:pPr>
              <a:buNone/>
            </a:pPr>
            <a:r>
              <a:rPr lang="en-US"/>
              <a:t>You need to know the following core concepts:</a:t>
            </a:r>
          </a:p>
          <a:p>
            <a:pPr marL="285750" indent="-285750">
              <a:buFont typeface="Wingdings" panose="020B0604020202020204" pitchFamily="34" charset="0"/>
              <a:buChar char="§"/>
            </a:pPr>
            <a:r>
              <a:rPr lang="en-US"/>
              <a:t>Application</a:t>
            </a:r>
            <a:r>
              <a:rPr lang="en-US" dirty="0"/>
              <a:t> (aka. APP)</a:t>
            </a:r>
          </a:p>
          <a:p>
            <a:pPr marL="285750" indent="-285750">
              <a:buFont typeface="Wingdings" panose="020B0604020202020204" pitchFamily="34" charset="0"/>
              <a:buChar char="§"/>
            </a:pPr>
            <a:r>
              <a:rPr lang="en-US"/>
              <a:t>Container</a:t>
            </a:r>
          </a:p>
          <a:p>
            <a:pPr marL="285750" indent="-285750">
              <a:buFont typeface="Wingdings" panose="020B0604020202020204" pitchFamily="34" charset="0"/>
              <a:buChar char="§"/>
            </a:pPr>
            <a:r>
              <a:rPr lang="en-US"/>
              <a:t>Pod</a:t>
            </a:r>
          </a:p>
          <a:p>
            <a:pPr marL="285750" indent="-285750">
              <a:buFont typeface="Wingdings" panose="020B0604020202020204" pitchFamily="34" charset="0"/>
              <a:buChar char="§"/>
            </a:pPr>
            <a:r>
              <a:rPr lang="en-US"/>
              <a:t>Node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D6E8AFF3-769D-4C68-809A-C42FB2085E7D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32B0E380-85CC-499D-9724-A060ADF4567E}" type="datetime4">
              <a:rPr lang="en-GB" noProof="0" smtClean="0"/>
              <a:t>04 December 2018</a:t>
            </a:fld>
            <a:endParaRPr lang="en-GB" noProof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10FF295-9E9E-45E5-8681-0B118591E064}"/>
              </a:ext>
            </a:extLst>
          </p:cNvPr>
          <p:cNvSpPr/>
          <p:nvPr/>
        </p:nvSpPr>
        <p:spPr>
          <a:xfrm>
            <a:off x="9097764" y="3695271"/>
            <a:ext cx="400693" cy="400693"/>
          </a:xfrm>
          <a:prstGeom prst="rect">
            <a:avLst/>
          </a:prstGeom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50"/>
              <a:t>APP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770BADF-B68E-41D1-92EA-5918D72388F9}"/>
              </a:ext>
            </a:extLst>
          </p:cNvPr>
          <p:cNvSpPr txBox="1"/>
          <p:nvPr/>
        </p:nvSpPr>
        <p:spPr>
          <a:xfrm>
            <a:off x="8500152" y="3418725"/>
            <a:ext cx="1587358" cy="1692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100"/>
              <a:t>Container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CF326DA-FC4F-453A-805D-7C069BC91698}"/>
              </a:ext>
            </a:extLst>
          </p:cNvPr>
          <p:cNvSpPr txBox="1"/>
          <p:nvPr/>
        </p:nvSpPr>
        <p:spPr>
          <a:xfrm>
            <a:off x="8500151" y="2973511"/>
            <a:ext cx="1587358" cy="1692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100"/>
              <a:t>POD</a:t>
            </a:r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8E2312B-0B7B-4B84-85AC-D5258D6B1EA0}"/>
              </a:ext>
            </a:extLst>
          </p:cNvPr>
          <p:cNvSpPr txBox="1"/>
          <p:nvPr/>
        </p:nvSpPr>
        <p:spPr>
          <a:xfrm>
            <a:off x="7943634" y="2339937"/>
            <a:ext cx="2691829" cy="1692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100"/>
              <a:t>NODE (VM)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847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18" grpId="0" animBg="1"/>
      <p:bldP spid="16" grpId="0" animBg="1"/>
      <p:bldP spid="15" grpId="0" animBg="1"/>
      <p:bldP spid="17" grpId="0"/>
      <p:bldP spid="19" grpId="0"/>
      <p:bldP spid="2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9732B99D-9648-412E-8A1A-73F78A2786B8}"/>
              </a:ext>
            </a:extLst>
          </p:cNvPr>
          <p:cNvSpPr/>
          <p:nvPr/>
        </p:nvSpPr>
        <p:spPr>
          <a:xfrm>
            <a:off x="7890551" y="2299698"/>
            <a:ext cx="2797995" cy="279799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100" err="1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833DC82-1895-4913-91CE-58753523D5EA}"/>
              </a:ext>
            </a:extLst>
          </p:cNvPr>
          <p:cNvSpPr/>
          <p:nvPr/>
        </p:nvSpPr>
        <p:spPr>
          <a:xfrm>
            <a:off x="7968046" y="2565554"/>
            <a:ext cx="1479260" cy="1479260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100" err="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BA268C5-84A0-4E94-85B9-468E8CCFD3CA}"/>
              </a:ext>
            </a:extLst>
          </p:cNvPr>
          <p:cNvSpPr/>
          <p:nvPr/>
        </p:nvSpPr>
        <p:spPr>
          <a:xfrm>
            <a:off x="8159772" y="3113508"/>
            <a:ext cx="1121859" cy="579248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100" err="1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EF61CC2-998E-4B42-993A-7657C01E8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Kubernetes 101</a:t>
            </a:r>
            <a:r>
              <a:rPr lang="en-US" dirty="0"/>
              <a:t> – core concepts</a:t>
            </a:r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FCDD73C-24ED-49B7-94E0-3746ABB457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Core concepts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A20E046A-2BF6-420E-8F2F-13AA1C1A347E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 vert="horz" lIns="0" tIns="0" rIns="0" bIns="0" rtlCol="0" anchor="t">
            <a:noAutofit/>
          </a:bodyPr>
          <a:lstStyle/>
          <a:p>
            <a:pPr>
              <a:buNone/>
            </a:pPr>
            <a:r>
              <a:rPr lang="en-US"/>
              <a:t>You need to know the following core concepts:</a:t>
            </a:r>
          </a:p>
          <a:p>
            <a:pPr marL="285750" indent="-285750">
              <a:buFont typeface="Wingdings" panose="020B0604020202020204" pitchFamily="34" charset="0"/>
              <a:buChar char="§"/>
            </a:pPr>
            <a:r>
              <a:rPr lang="en-US"/>
              <a:t>Application</a:t>
            </a:r>
            <a:r>
              <a:rPr lang="en-US" dirty="0"/>
              <a:t> (aka. APP)</a:t>
            </a:r>
          </a:p>
          <a:p>
            <a:pPr marL="285750" indent="-285750">
              <a:buFont typeface="Wingdings" panose="020B0604020202020204" pitchFamily="34" charset="0"/>
              <a:buChar char="§"/>
            </a:pPr>
            <a:r>
              <a:rPr lang="en-US"/>
              <a:t>Container</a:t>
            </a:r>
          </a:p>
          <a:p>
            <a:pPr marL="285750" indent="-285750">
              <a:buFont typeface="Wingdings" panose="020B0604020202020204" pitchFamily="34" charset="0"/>
              <a:buChar char="§"/>
            </a:pPr>
            <a:r>
              <a:rPr lang="en-US"/>
              <a:t>Pod</a:t>
            </a:r>
          </a:p>
          <a:p>
            <a:pPr marL="285750" indent="-285750">
              <a:buFont typeface="Wingdings" panose="020B0604020202020204" pitchFamily="34" charset="0"/>
              <a:buChar char="§"/>
            </a:pPr>
            <a:r>
              <a:rPr lang="en-US"/>
              <a:t>Node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D6E8AFF3-769D-4C68-809A-C42FB2085E7D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32B0E380-85CC-499D-9724-A060ADF4567E}" type="datetime4">
              <a:rPr lang="en-GB" noProof="0" smtClean="0"/>
              <a:t>04 December 2018</a:t>
            </a:fld>
            <a:endParaRPr lang="en-GB" noProof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10FF295-9E9E-45E5-8681-0B118591E064}"/>
              </a:ext>
            </a:extLst>
          </p:cNvPr>
          <p:cNvSpPr/>
          <p:nvPr/>
        </p:nvSpPr>
        <p:spPr>
          <a:xfrm>
            <a:off x="8374841" y="3317528"/>
            <a:ext cx="700283" cy="276951"/>
          </a:xfrm>
          <a:prstGeom prst="rect">
            <a:avLst/>
          </a:prstGeom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50"/>
              <a:t>APP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770BADF-B68E-41D1-92EA-5918D72388F9}"/>
              </a:ext>
            </a:extLst>
          </p:cNvPr>
          <p:cNvSpPr txBox="1"/>
          <p:nvPr/>
        </p:nvSpPr>
        <p:spPr>
          <a:xfrm>
            <a:off x="8161485" y="3145187"/>
            <a:ext cx="1118435" cy="1692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100"/>
              <a:t>Container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CF326DA-FC4F-453A-805D-7C069BC91698}"/>
              </a:ext>
            </a:extLst>
          </p:cNvPr>
          <p:cNvSpPr txBox="1"/>
          <p:nvPr/>
        </p:nvSpPr>
        <p:spPr>
          <a:xfrm>
            <a:off x="8161484" y="2699973"/>
            <a:ext cx="1118435" cy="1692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100"/>
              <a:t>POD</a:t>
            </a:r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8E2312B-0B7B-4B84-85AC-D5258D6B1EA0}"/>
              </a:ext>
            </a:extLst>
          </p:cNvPr>
          <p:cNvSpPr txBox="1"/>
          <p:nvPr/>
        </p:nvSpPr>
        <p:spPr>
          <a:xfrm>
            <a:off x="7943634" y="2339937"/>
            <a:ext cx="2691829" cy="1692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100"/>
              <a:t>NODE (VM)</a:t>
            </a:r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76A785B-B7C0-47D6-A993-C4E35F40C252}"/>
              </a:ext>
            </a:extLst>
          </p:cNvPr>
          <p:cNvSpPr/>
          <p:nvPr/>
        </p:nvSpPr>
        <p:spPr>
          <a:xfrm>
            <a:off x="9153379" y="3568528"/>
            <a:ext cx="1479260" cy="1479260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100" err="1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6BF1711-2F48-4E56-8368-92B32947A745}"/>
              </a:ext>
            </a:extLst>
          </p:cNvPr>
          <p:cNvSpPr/>
          <p:nvPr/>
        </p:nvSpPr>
        <p:spPr>
          <a:xfrm>
            <a:off x="9345105" y="4116482"/>
            <a:ext cx="1121859" cy="579248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100" err="1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BE33969-FF41-4CAE-A3FD-23D32386E988}"/>
              </a:ext>
            </a:extLst>
          </p:cNvPr>
          <p:cNvSpPr/>
          <p:nvPr/>
        </p:nvSpPr>
        <p:spPr>
          <a:xfrm>
            <a:off x="9560174" y="4320502"/>
            <a:ext cx="700283" cy="276951"/>
          </a:xfrm>
          <a:prstGeom prst="rect">
            <a:avLst/>
          </a:prstGeom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50"/>
              <a:t>APP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A60A0C9-2831-422A-A94D-3A4E0776C07A}"/>
              </a:ext>
            </a:extLst>
          </p:cNvPr>
          <p:cNvSpPr txBox="1"/>
          <p:nvPr/>
        </p:nvSpPr>
        <p:spPr>
          <a:xfrm>
            <a:off x="9346818" y="4148161"/>
            <a:ext cx="1118435" cy="1692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100"/>
              <a:t>Container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E2800FD-D419-4542-87A4-6A3250A5A940}"/>
              </a:ext>
            </a:extLst>
          </p:cNvPr>
          <p:cNvSpPr txBox="1"/>
          <p:nvPr/>
        </p:nvSpPr>
        <p:spPr>
          <a:xfrm>
            <a:off x="9346817" y="3702947"/>
            <a:ext cx="1118435" cy="1692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100"/>
              <a:t>POD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6798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9732B99D-9648-412E-8A1A-73F78A2786B8}"/>
              </a:ext>
            </a:extLst>
          </p:cNvPr>
          <p:cNvSpPr/>
          <p:nvPr/>
        </p:nvSpPr>
        <p:spPr>
          <a:xfrm>
            <a:off x="7890551" y="1127390"/>
            <a:ext cx="2797995" cy="279799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100" err="1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833DC82-1895-4913-91CE-58753523D5EA}"/>
              </a:ext>
            </a:extLst>
          </p:cNvPr>
          <p:cNvSpPr/>
          <p:nvPr/>
        </p:nvSpPr>
        <p:spPr>
          <a:xfrm>
            <a:off x="7968046" y="1393246"/>
            <a:ext cx="1479260" cy="1479260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100" err="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BA268C5-84A0-4E94-85B9-468E8CCFD3CA}"/>
              </a:ext>
            </a:extLst>
          </p:cNvPr>
          <p:cNvSpPr/>
          <p:nvPr/>
        </p:nvSpPr>
        <p:spPr>
          <a:xfrm>
            <a:off x="8159772" y="1941200"/>
            <a:ext cx="1121859" cy="579248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100" err="1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EF61CC2-998E-4B42-993A-7657C01E8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Kubernetes 101</a:t>
            </a:r>
            <a:r>
              <a:rPr lang="en-US" dirty="0"/>
              <a:t> – core concepts</a:t>
            </a:r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FCDD73C-24ED-49B7-94E0-3746ABB457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Core concepts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A20E046A-2BF6-420E-8F2F-13AA1C1A347E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 vert="horz" lIns="0" tIns="0" rIns="0" bIns="0" rtlCol="0" anchor="t">
            <a:noAutofit/>
          </a:bodyPr>
          <a:lstStyle/>
          <a:p>
            <a:pPr>
              <a:buNone/>
            </a:pPr>
            <a:r>
              <a:rPr lang="en-US"/>
              <a:t>You need to know the following core concepts:</a:t>
            </a:r>
          </a:p>
          <a:p>
            <a:pPr marL="285750" indent="-285750">
              <a:buFont typeface="Wingdings" panose="020B0604020202020204" pitchFamily="34" charset="0"/>
              <a:buChar char="§"/>
            </a:pPr>
            <a:r>
              <a:rPr lang="en-US"/>
              <a:t>Application</a:t>
            </a:r>
            <a:r>
              <a:rPr lang="en-US" dirty="0"/>
              <a:t> (aka. APP)</a:t>
            </a:r>
          </a:p>
          <a:p>
            <a:pPr marL="285750" indent="-285750">
              <a:buFont typeface="Wingdings" panose="020B0604020202020204" pitchFamily="34" charset="0"/>
              <a:buChar char="§"/>
            </a:pPr>
            <a:r>
              <a:rPr lang="en-US"/>
              <a:t>Container</a:t>
            </a:r>
          </a:p>
          <a:p>
            <a:pPr marL="285750" indent="-285750">
              <a:buFont typeface="Wingdings" panose="020B0604020202020204" pitchFamily="34" charset="0"/>
              <a:buChar char="§"/>
            </a:pPr>
            <a:r>
              <a:rPr lang="en-US"/>
              <a:t>Pod</a:t>
            </a:r>
          </a:p>
          <a:p>
            <a:pPr marL="285750" indent="-285750">
              <a:buFont typeface="Wingdings" panose="020B0604020202020204" pitchFamily="34" charset="0"/>
              <a:buChar char="§"/>
            </a:pPr>
            <a:r>
              <a:rPr lang="en-US"/>
              <a:t>Node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D6E8AFF3-769D-4C68-809A-C42FB2085E7D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32B0E380-85CC-499D-9724-A060ADF4567E}" type="datetime4">
              <a:rPr lang="en-GB" noProof="0" smtClean="0"/>
              <a:t>04 December 2018</a:t>
            </a:fld>
            <a:endParaRPr lang="en-GB" noProof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10FF295-9E9E-45E5-8681-0B118591E064}"/>
              </a:ext>
            </a:extLst>
          </p:cNvPr>
          <p:cNvSpPr/>
          <p:nvPr/>
        </p:nvSpPr>
        <p:spPr>
          <a:xfrm>
            <a:off x="8374841" y="2145220"/>
            <a:ext cx="700283" cy="276951"/>
          </a:xfrm>
          <a:prstGeom prst="rect">
            <a:avLst/>
          </a:prstGeom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50"/>
              <a:t>APP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770BADF-B68E-41D1-92EA-5918D72388F9}"/>
              </a:ext>
            </a:extLst>
          </p:cNvPr>
          <p:cNvSpPr txBox="1"/>
          <p:nvPr/>
        </p:nvSpPr>
        <p:spPr>
          <a:xfrm>
            <a:off x="8161485" y="1972879"/>
            <a:ext cx="1118435" cy="1692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100"/>
              <a:t>Container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CF326DA-FC4F-453A-805D-7C069BC91698}"/>
              </a:ext>
            </a:extLst>
          </p:cNvPr>
          <p:cNvSpPr txBox="1"/>
          <p:nvPr/>
        </p:nvSpPr>
        <p:spPr>
          <a:xfrm>
            <a:off x="8161484" y="1527665"/>
            <a:ext cx="1118435" cy="1692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100"/>
              <a:t>POD</a:t>
            </a:r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8E2312B-0B7B-4B84-85AC-D5258D6B1EA0}"/>
              </a:ext>
            </a:extLst>
          </p:cNvPr>
          <p:cNvSpPr txBox="1"/>
          <p:nvPr/>
        </p:nvSpPr>
        <p:spPr>
          <a:xfrm>
            <a:off x="7943634" y="1167629"/>
            <a:ext cx="2691829" cy="1692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100"/>
              <a:t>NODE (VM)</a:t>
            </a:r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76A785B-B7C0-47D6-A993-C4E35F40C252}"/>
              </a:ext>
            </a:extLst>
          </p:cNvPr>
          <p:cNvSpPr/>
          <p:nvPr/>
        </p:nvSpPr>
        <p:spPr>
          <a:xfrm>
            <a:off x="9153379" y="2396220"/>
            <a:ext cx="1479260" cy="1479260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100" err="1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6BF1711-2F48-4E56-8368-92B32947A745}"/>
              </a:ext>
            </a:extLst>
          </p:cNvPr>
          <p:cNvSpPr/>
          <p:nvPr/>
        </p:nvSpPr>
        <p:spPr>
          <a:xfrm>
            <a:off x="9345105" y="2944174"/>
            <a:ext cx="1121859" cy="579248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100" err="1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BE33969-FF41-4CAE-A3FD-23D32386E988}"/>
              </a:ext>
            </a:extLst>
          </p:cNvPr>
          <p:cNvSpPr/>
          <p:nvPr/>
        </p:nvSpPr>
        <p:spPr>
          <a:xfrm>
            <a:off x="9560174" y="3148194"/>
            <a:ext cx="700283" cy="276951"/>
          </a:xfrm>
          <a:prstGeom prst="rect">
            <a:avLst/>
          </a:prstGeom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50"/>
              <a:t>APP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A60A0C9-2831-422A-A94D-3A4E0776C07A}"/>
              </a:ext>
            </a:extLst>
          </p:cNvPr>
          <p:cNvSpPr txBox="1"/>
          <p:nvPr/>
        </p:nvSpPr>
        <p:spPr>
          <a:xfrm>
            <a:off x="9346818" y="2975853"/>
            <a:ext cx="1118435" cy="1692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100"/>
              <a:t>Container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E2800FD-D419-4542-87A4-6A3250A5A940}"/>
              </a:ext>
            </a:extLst>
          </p:cNvPr>
          <p:cNvSpPr txBox="1"/>
          <p:nvPr/>
        </p:nvSpPr>
        <p:spPr>
          <a:xfrm>
            <a:off x="9346817" y="2530639"/>
            <a:ext cx="1118435" cy="1692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100"/>
              <a:t>POD</a:t>
            </a:r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DB4A9BE-8F90-4D70-BFA2-F91AF80A8F72}"/>
              </a:ext>
            </a:extLst>
          </p:cNvPr>
          <p:cNvSpPr/>
          <p:nvPr/>
        </p:nvSpPr>
        <p:spPr>
          <a:xfrm>
            <a:off x="7890551" y="3980005"/>
            <a:ext cx="2797995" cy="279799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100" err="1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A7D0CA5E-B046-4FC0-8DD5-ECD22FBAAE63}"/>
              </a:ext>
            </a:extLst>
          </p:cNvPr>
          <p:cNvSpPr/>
          <p:nvPr/>
        </p:nvSpPr>
        <p:spPr>
          <a:xfrm>
            <a:off x="7968046" y="4245861"/>
            <a:ext cx="1479260" cy="1479260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100" err="1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C5BD35B-57FD-4747-8984-52C0CD3DA1FF}"/>
              </a:ext>
            </a:extLst>
          </p:cNvPr>
          <p:cNvSpPr/>
          <p:nvPr/>
        </p:nvSpPr>
        <p:spPr>
          <a:xfrm>
            <a:off x="8159772" y="4793815"/>
            <a:ext cx="1121859" cy="579248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100" err="1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F6655ED-4EE3-4464-9CA2-F4C5BE3D373B}"/>
              </a:ext>
            </a:extLst>
          </p:cNvPr>
          <p:cNvSpPr/>
          <p:nvPr/>
        </p:nvSpPr>
        <p:spPr>
          <a:xfrm>
            <a:off x="8374841" y="4997835"/>
            <a:ext cx="700283" cy="276951"/>
          </a:xfrm>
          <a:prstGeom prst="rect">
            <a:avLst/>
          </a:prstGeom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50"/>
              <a:t>APP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C1B42C9-78FA-4ADF-B9FA-8C5A29EEF2AE}"/>
              </a:ext>
            </a:extLst>
          </p:cNvPr>
          <p:cNvSpPr txBox="1"/>
          <p:nvPr/>
        </p:nvSpPr>
        <p:spPr>
          <a:xfrm>
            <a:off x="8161485" y="4825494"/>
            <a:ext cx="1118435" cy="1692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100"/>
              <a:t>Container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80D21C4-EB9C-466A-B79E-8ABC116E7196}"/>
              </a:ext>
            </a:extLst>
          </p:cNvPr>
          <p:cNvSpPr txBox="1"/>
          <p:nvPr/>
        </p:nvSpPr>
        <p:spPr>
          <a:xfrm>
            <a:off x="8161484" y="4380280"/>
            <a:ext cx="1118435" cy="1692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100"/>
              <a:t>POD</a:t>
            </a:r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29243E7-072C-4DD8-B602-78822F015CAE}"/>
              </a:ext>
            </a:extLst>
          </p:cNvPr>
          <p:cNvSpPr txBox="1"/>
          <p:nvPr/>
        </p:nvSpPr>
        <p:spPr>
          <a:xfrm>
            <a:off x="7943634" y="4020244"/>
            <a:ext cx="2691829" cy="1692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100"/>
              <a:t>NODE (VM)</a:t>
            </a:r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6758E077-E4D7-4036-841B-20D3C3623756}"/>
              </a:ext>
            </a:extLst>
          </p:cNvPr>
          <p:cNvSpPr/>
          <p:nvPr/>
        </p:nvSpPr>
        <p:spPr>
          <a:xfrm>
            <a:off x="9153379" y="5248835"/>
            <a:ext cx="1479260" cy="1479260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100" err="1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A364D04-758C-4C2F-B8F4-85101BD9B104}"/>
              </a:ext>
            </a:extLst>
          </p:cNvPr>
          <p:cNvSpPr/>
          <p:nvPr/>
        </p:nvSpPr>
        <p:spPr>
          <a:xfrm>
            <a:off x="9345105" y="5796789"/>
            <a:ext cx="1121859" cy="579248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100" err="1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50C839A-A7EC-40EC-BEDF-B9416D1F203F}"/>
              </a:ext>
            </a:extLst>
          </p:cNvPr>
          <p:cNvSpPr/>
          <p:nvPr/>
        </p:nvSpPr>
        <p:spPr>
          <a:xfrm>
            <a:off x="9560174" y="6000809"/>
            <a:ext cx="700283" cy="276951"/>
          </a:xfrm>
          <a:prstGeom prst="rect">
            <a:avLst/>
          </a:prstGeom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50"/>
              <a:t>APP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67BEED7-B3DB-40D3-8826-9F77FBBFDE88}"/>
              </a:ext>
            </a:extLst>
          </p:cNvPr>
          <p:cNvSpPr txBox="1"/>
          <p:nvPr/>
        </p:nvSpPr>
        <p:spPr>
          <a:xfrm>
            <a:off x="9346818" y="5828468"/>
            <a:ext cx="1118435" cy="1692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100"/>
              <a:t>Container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564EA94-B80D-4474-8CD7-176D04C692B2}"/>
              </a:ext>
            </a:extLst>
          </p:cNvPr>
          <p:cNvSpPr txBox="1"/>
          <p:nvPr/>
        </p:nvSpPr>
        <p:spPr>
          <a:xfrm>
            <a:off x="9346817" y="5383254"/>
            <a:ext cx="1118435" cy="1692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100"/>
              <a:t>POD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5941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E6DD9833-D003-48A7-8B22-C0F7BD97D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 101 - manifests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FE23B24-357A-4BD3-BAFC-52793D2710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775" y="1231900"/>
            <a:ext cx="11469600" cy="4921250"/>
          </a:xfrm>
        </p:spPr>
        <p:txBody>
          <a:bodyPr/>
          <a:lstStyle/>
          <a:p>
            <a:r>
              <a:rPr lang="en-US" b="1" dirty="0"/>
              <a:t>Deployment</a:t>
            </a:r>
          </a:p>
          <a:p>
            <a:r>
              <a:rPr lang="en-US" dirty="0"/>
              <a:t>Describe the desired state of the application ecosystem – number of running instances, configuration, resources…</a:t>
            </a:r>
          </a:p>
          <a:p>
            <a:endParaRPr lang="en-US" dirty="0"/>
          </a:p>
          <a:p>
            <a:r>
              <a:rPr lang="en-US" b="1" dirty="0"/>
              <a:t>Service</a:t>
            </a:r>
          </a:p>
          <a:p>
            <a:r>
              <a:rPr lang="en-US" dirty="0"/>
              <a:t>Expose your application (internally) to others using Service discovery.</a:t>
            </a:r>
          </a:p>
          <a:p>
            <a:endParaRPr lang="en-US" dirty="0"/>
          </a:p>
          <a:p>
            <a:r>
              <a:rPr lang="en-US" b="1" dirty="0"/>
              <a:t>Ingress</a:t>
            </a:r>
          </a:p>
          <a:p>
            <a:r>
              <a:rPr lang="en-US" dirty="0"/>
              <a:t>Expose your application to the outside (routing).</a:t>
            </a:r>
          </a:p>
          <a:p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41C2417-96EA-4F17-93AD-81F3879C8E97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9448800" y="7221538"/>
            <a:ext cx="2743200" cy="365125"/>
          </a:xfrm>
        </p:spPr>
        <p:txBody>
          <a:bodyPr/>
          <a:lstStyle/>
          <a:p>
            <a:fld id="{D5391495-AA72-4CEB-ADEB-1BC99AAE10FB}" type="datetime4">
              <a:rPr lang="en-GB" smtClean="0"/>
              <a:t>04 December 2018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2546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Ingress (Request flow)</a:t>
            </a:r>
          </a:p>
        </p:txBody>
      </p:sp>
      <p:grpSp>
        <p:nvGrpSpPr>
          <p:cNvPr id="93" name="Group 92">
            <a:extLst>
              <a:ext uri="{FF2B5EF4-FFF2-40B4-BE49-F238E27FC236}">
                <a16:creationId xmlns:a16="http://schemas.microsoft.com/office/drawing/2014/main" id="{5A81683B-6D62-4CC9-87C0-8FA510099201}"/>
              </a:ext>
            </a:extLst>
          </p:cNvPr>
          <p:cNvGrpSpPr/>
          <p:nvPr/>
        </p:nvGrpSpPr>
        <p:grpSpPr>
          <a:xfrm>
            <a:off x="1586335" y="1153443"/>
            <a:ext cx="7938079" cy="4551114"/>
            <a:chOff x="1298195" y="1009931"/>
            <a:chExt cx="7938079" cy="4551114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FB600EA5-1E7E-4D34-92AE-267FCBCA2229}"/>
                </a:ext>
              </a:extLst>
            </p:cNvPr>
            <p:cNvSpPr/>
            <p:nvPr/>
          </p:nvSpPr>
          <p:spPr>
            <a:xfrm>
              <a:off x="3196206" y="1009931"/>
              <a:ext cx="6040068" cy="4551114"/>
            </a:xfrm>
            <a:prstGeom prst="rect">
              <a:avLst/>
            </a:prstGeom>
            <a:solidFill>
              <a:srgbClr val="F67A0A">
                <a:alpha val="50000"/>
              </a:srgbClr>
            </a:solidFill>
            <a:ln w="95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da-DK" sz="2100"/>
                <a:t>aws (vpc)</a:t>
              </a: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8783D4EA-6F1A-4B4C-8A2F-AE6E853B70F9}"/>
                </a:ext>
              </a:extLst>
            </p:cNvPr>
            <p:cNvSpPr/>
            <p:nvPr/>
          </p:nvSpPr>
          <p:spPr>
            <a:xfrm>
              <a:off x="4939715" y="1647494"/>
              <a:ext cx="4120307" cy="359887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95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da-DK" sz="2100"/>
                <a:t>Kubernetes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9AFA4FF-ECF1-465F-A6F8-0FF3F44503AA}"/>
                </a:ext>
              </a:extLst>
            </p:cNvPr>
            <p:cNvSpPr/>
            <p:nvPr/>
          </p:nvSpPr>
          <p:spPr>
            <a:xfrm>
              <a:off x="2855052" y="2259890"/>
              <a:ext cx="687897" cy="2315362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 w="95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a-DK" sz="2100"/>
                <a:t>ELB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75753C9-74D5-4E0D-81D0-6B54B83497AB}"/>
                </a:ext>
              </a:extLst>
            </p:cNvPr>
            <p:cNvSpPr/>
            <p:nvPr/>
          </p:nvSpPr>
          <p:spPr>
            <a:xfrm>
              <a:off x="4592972" y="2259890"/>
              <a:ext cx="687897" cy="2315362"/>
            </a:xfrm>
            <a:prstGeom prst="rect">
              <a:avLst/>
            </a:prstGeom>
            <a:solidFill>
              <a:srgbClr val="00B050"/>
            </a:solidFill>
            <a:ln w="95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a-DK" sz="2100"/>
                <a:t>Ingress</a:t>
              </a:r>
            </a:p>
            <a:p>
              <a:pPr algn="ctr"/>
              <a:r>
                <a:rPr lang="da-DK" sz="2100"/>
                <a:t>controller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E8F0958-46CD-48FB-AE75-1B8A12656226}"/>
                </a:ext>
              </a:extLst>
            </p:cNvPr>
            <p:cNvSpPr/>
            <p:nvPr/>
          </p:nvSpPr>
          <p:spPr>
            <a:xfrm>
              <a:off x="6330892" y="2259890"/>
              <a:ext cx="687897" cy="231536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a-DK" sz="2100"/>
                <a:t>Service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847347D-9390-4E1A-BC39-6BB0325B1A16}"/>
                </a:ext>
              </a:extLst>
            </p:cNvPr>
            <p:cNvSpPr/>
            <p:nvPr/>
          </p:nvSpPr>
          <p:spPr>
            <a:xfrm>
              <a:off x="8068812" y="2259889"/>
              <a:ext cx="687897" cy="2315362"/>
            </a:xfrm>
            <a:prstGeom prst="rect">
              <a:avLst/>
            </a:prstGeom>
            <a:solidFill>
              <a:schemeClr val="accent1">
                <a:lumMod val="50000"/>
                <a:lumOff val="50000"/>
              </a:schemeClr>
            </a:solidFill>
            <a:ln w="95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a-DK" sz="2100"/>
                <a:t>Pod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71CCDDC-93B0-4E94-AD4D-37F53D6341EF}"/>
                </a:ext>
              </a:extLst>
            </p:cNvPr>
            <p:cNvSpPr txBox="1"/>
            <p:nvPr/>
          </p:nvSpPr>
          <p:spPr>
            <a:xfrm>
              <a:off x="4253218" y="3417571"/>
              <a:ext cx="914400" cy="91440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endParaRPr lang="da-DK" sz="2100" err="1"/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5102007D-B52C-43D7-85E9-0D268F9565B2}"/>
                </a:ext>
              </a:extLst>
            </p:cNvPr>
            <p:cNvGrpSpPr/>
            <p:nvPr/>
          </p:nvGrpSpPr>
          <p:grpSpPr>
            <a:xfrm>
              <a:off x="3542949" y="3056844"/>
              <a:ext cx="1050023" cy="379388"/>
              <a:chOff x="3542949" y="3523376"/>
              <a:chExt cx="1050023" cy="379388"/>
            </a:xfrm>
          </p:grpSpPr>
          <p:cxnSp>
            <p:nvCxnSpPr>
              <p:cNvPr id="27" name="Connector: Curved 26">
                <a:extLst>
                  <a:ext uri="{FF2B5EF4-FFF2-40B4-BE49-F238E27FC236}">
                    <a16:creationId xmlns:a16="http://schemas.microsoft.com/office/drawing/2014/main" id="{59EF3BBE-FCD4-4E54-ABF1-D029FFC01AA1}"/>
                  </a:ext>
                </a:extLst>
              </p:cNvPr>
              <p:cNvCxnSpPr>
                <a:cxnSpLocks/>
                <a:stCxn id="6" idx="3"/>
                <a:endCxn id="8" idx="1"/>
              </p:cNvCxnSpPr>
              <p:nvPr/>
            </p:nvCxnSpPr>
            <p:spPr>
              <a:xfrm>
                <a:off x="3542949" y="3902764"/>
                <a:ext cx="1050023" cy="0"/>
              </a:xfrm>
              <a:prstGeom prst="straightConnector1">
                <a:avLst/>
              </a:prstGeom>
              <a:ln w="952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B5B01BF-E53B-4F79-B83A-D6FA1B79F6F8}"/>
                  </a:ext>
                </a:extLst>
              </p:cNvPr>
              <p:cNvSpPr txBox="1"/>
              <p:nvPr/>
            </p:nvSpPr>
            <p:spPr>
              <a:xfrm>
                <a:off x="3724012" y="3523376"/>
                <a:ext cx="687897" cy="360726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/>
                <a:r>
                  <a:rPr lang="da-DK" sz="1400"/>
                  <a:t>HTTP</a:t>
                </a:r>
                <a:endParaRPr lang="da-DK"/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E6990006-0674-49DB-B23C-DD2694CC3B06}"/>
                </a:ext>
              </a:extLst>
            </p:cNvPr>
            <p:cNvGrpSpPr/>
            <p:nvPr/>
          </p:nvGrpSpPr>
          <p:grpSpPr>
            <a:xfrm>
              <a:off x="5280869" y="3056844"/>
              <a:ext cx="1050023" cy="360727"/>
              <a:chOff x="3542949" y="3523376"/>
              <a:chExt cx="1050023" cy="360727"/>
            </a:xfrm>
          </p:grpSpPr>
          <p:cxnSp>
            <p:nvCxnSpPr>
              <p:cNvPr id="40" name="Connector: Curved 26">
                <a:extLst>
                  <a:ext uri="{FF2B5EF4-FFF2-40B4-BE49-F238E27FC236}">
                    <a16:creationId xmlns:a16="http://schemas.microsoft.com/office/drawing/2014/main" id="{2002DE69-49BA-46B3-A0F9-8C01B180714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42949" y="3884103"/>
                <a:ext cx="1050023" cy="0"/>
              </a:xfrm>
              <a:prstGeom prst="straightConnector1">
                <a:avLst/>
              </a:prstGeom>
              <a:ln w="952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31C82A56-FB4B-4E02-92D3-045A3220BCF3}"/>
                  </a:ext>
                </a:extLst>
              </p:cNvPr>
              <p:cNvSpPr txBox="1"/>
              <p:nvPr/>
            </p:nvSpPr>
            <p:spPr>
              <a:xfrm>
                <a:off x="3724012" y="3523376"/>
                <a:ext cx="687897" cy="360726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/>
                <a:r>
                  <a:rPr lang="da-DK" sz="1400"/>
                  <a:t>HTTP</a:t>
                </a:r>
                <a:endParaRPr lang="da-DK"/>
              </a:p>
            </p:txBody>
          </p: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5853FB4B-E24D-46CA-BD07-0377E03B8E97}"/>
                </a:ext>
              </a:extLst>
            </p:cNvPr>
            <p:cNvGrpSpPr/>
            <p:nvPr/>
          </p:nvGrpSpPr>
          <p:grpSpPr>
            <a:xfrm>
              <a:off x="7018789" y="3056844"/>
              <a:ext cx="1050023" cy="360727"/>
              <a:chOff x="3542949" y="3523376"/>
              <a:chExt cx="1050023" cy="360727"/>
            </a:xfrm>
          </p:grpSpPr>
          <p:cxnSp>
            <p:nvCxnSpPr>
              <p:cNvPr id="43" name="Connector: Curved 26">
                <a:extLst>
                  <a:ext uri="{FF2B5EF4-FFF2-40B4-BE49-F238E27FC236}">
                    <a16:creationId xmlns:a16="http://schemas.microsoft.com/office/drawing/2014/main" id="{A4D6E416-6D53-4944-A91D-890284293C8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42949" y="3884103"/>
                <a:ext cx="1050023" cy="0"/>
              </a:xfrm>
              <a:prstGeom prst="straightConnector1">
                <a:avLst/>
              </a:prstGeom>
              <a:ln w="952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E3D350DD-D3AC-4CE7-9E8C-BDD34A24FCE6}"/>
                  </a:ext>
                </a:extLst>
              </p:cNvPr>
              <p:cNvSpPr txBox="1"/>
              <p:nvPr/>
            </p:nvSpPr>
            <p:spPr>
              <a:xfrm>
                <a:off x="3724012" y="3523376"/>
                <a:ext cx="687897" cy="360726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/>
                <a:r>
                  <a:rPr lang="da-DK" sz="1400"/>
                  <a:t>HTTP</a:t>
                </a:r>
                <a:endParaRPr lang="da-DK"/>
              </a:p>
            </p:txBody>
          </p:sp>
        </p:grpSp>
        <p:cxnSp>
          <p:nvCxnSpPr>
            <p:cNvPr id="45" name="Connector: Curved 26">
              <a:extLst>
                <a:ext uri="{FF2B5EF4-FFF2-40B4-BE49-F238E27FC236}">
                  <a16:creationId xmlns:a16="http://schemas.microsoft.com/office/drawing/2014/main" id="{7837EF49-244C-4AA1-8683-37CAC7265944}"/>
                </a:ext>
              </a:extLst>
            </p:cNvPr>
            <p:cNvCxnSpPr>
              <a:cxnSpLocks/>
            </p:cNvCxnSpPr>
            <p:nvPr/>
          </p:nvCxnSpPr>
          <p:spPr>
            <a:xfrm>
              <a:off x="1805029" y="3417571"/>
              <a:ext cx="1050023" cy="0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68BE4DB2-C65C-430A-B1BC-6C16E389ED2A}"/>
                </a:ext>
              </a:extLst>
            </p:cNvPr>
            <p:cNvSpPr txBox="1"/>
            <p:nvPr/>
          </p:nvSpPr>
          <p:spPr>
            <a:xfrm>
              <a:off x="1986092" y="3056844"/>
              <a:ext cx="687897" cy="36072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da-DK" sz="1400"/>
                <a:t>HTTPS</a:t>
              </a:r>
              <a:endParaRPr lang="da-DK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C3EE3FE6-7AB8-46DF-B18C-D13BB450DDCB}"/>
                </a:ext>
              </a:extLst>
            </p:cNvPr>
            <p:cNvSpPr txBox="1"/>
            <p:nvPr/>
          </p:nvSpPr>
          <p:spPr>
            <a:xfrm>
              <a:off x="1799441" y="1077006"/>
              <a:ext cx="1321259" cy="36069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r"/>
              <a:r>
                <a:rPr lang="da-DK" sz="2100"/>
                <a:t>internet</a:t>
              </a:r>
            </a:p>
          </p:txBody>
        </p: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29696552-E7DF-4124-850B-AD27D1139818}"/>
                </a:ext>
              </a:extLst>
            </p:cNvPr>
            <p:cNvGrpSpPr/>
            <p:nvPr/>
          </p:nvGrpSpPr>
          <p:grpSpPr>
            <a:xfrm>
              <a:off x="1298195" y="2910686"/>
              <a:ext cx="360691" cy="1013767"/>
              <a:chOff x="9591868" y="2000894"/>
              <a:chExt cx="360691" cy="1013767"/>
            </a:xfrm>
          </p:grpSpPr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C965E664-A6FB-445A-AA8B-EB6EEA35D8C6}"/>
                  </a:ext>
                </a:extLst>
              </p:cNvPr>
              <p:cNvSpPr/>
              <p:nvPr/>
            </p:nvSpPr>
            <p:spPr>
              <a:xfrm>
                <a:off x="9591869" y="2000894"/>
                <a:ext cx="360690" cy="360690"/>
              </a:xfrm>
              <a:prstGeom prst="ellipse">
                <a:avLst/>
              </a:prstGeom>
              <a:solidFill>
                <a:schemeClr val="accent1"/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da-DK" sz="2100" err="1"/>
              </a:p>
            </p:txBody>
          </p: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363650D5-A91A-4465-BB9A-F5A5B64EC6C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772214" y="2361584"/>
                <a:ext cx="0" cy="393522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E39FABD5-C1C5-44C7-9548-98A07A6AE42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591869" y="2495550"/>
                <a:ext cx="360690" cy="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721350F0-CAB6-4B7C-A8E7-5441FA599A8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591868" y="2755106"/>
                <a:ext cx="180346" cy="259555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4C99C640-5C21-422F-9E88-4F5EBC415F48}"/>
                  </a:ext>
                </a:extLst>
              </p:cNvPr>
              <p:cNvCxnSpPr/>
              <p:nvPr/>
            </p:nvCxnSpPr>
            <p:spPr>
              <a:xfrm>
                <a:off x="9772214" y="2755106"/>
                <a:ext cx="180345" cy="259555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92" name="TextBox 91">
            <a:extLst>
              <a:ext uri="{FF2B5EF4-FFF2-40B4-BE49-F238E27FC236}">
                <a16:creationId xmlns:a16="http://schemas.microsoft.com/office/drawing/2014/main" id="{51CC9B17-7B06-4DAF-A446-E7D1701ECDAA}"/>
              </a:ext>
            </a:extLst>
          </p:cNvPr>
          <p:cNvSpPr txBox="1"/>
          <p:nvPr/>
        </p:nvSpPr>
        <p:spPr>
          <a:xfrm>
            <a:off x="1973890" y="5895105"/>
            <a:ext cx="8240259" cy="39543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da-DK" sz="2100">
                <a:solidFill>
                  <a:schemeClr val="accent3">
                    <a:lumMod val="75000"/>
                  </a:schemeClr>
                </a:solidFill>
              </a:rPr>
              <a:t>https://</a:t>
            </a:r>
            <a:r>
              <a:rPr lang="da-DK" sz="2100"/>
              <a:t>app.dfds.cloud/</a:t>
            </a:r>
            <a:r>
              <a:rPr lang="da-DK" sz="2100">
                <a:solidFill>
                  <a:srgbClr val="00B050"/>
                </a:solidFill>
              </a:rPr>
              <a:t>some-app</a:t>
            </a:r>
            <a:r>
              <a:rPr lang="da-DK" sz="2100"/>
              <a:t>/</a:t>
            </a:r>
            <a:r>
              <a:rPr lang="da-DK" sz="2100">
                <a:solidFill>
                  <a:schemeClr val="accent1">
                    <a:lumMod val="50000"/>
                    <a:lumOff val="50000"/>
                  </a:schemeClr>
                </a:solidFill>
              </a:rPr>
              <a:t>api/v1/some-resource?query=text</a:t>
            </a:r>
          </a:p>
        </p:txBody>
      </p:sp>
    </p:spTree>
    <p:extLst>
      <p:ext uri="{BB962C8B-B14F-4D97-AF65-F5344CB8AC3E}">
        <p14:creationId xmlns:p14="http://schemas.microsoft.com/office/powerpoint/2010/main" val="23481020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4DF927D-A553-4527-A4D9-6868DDDB8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push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2253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90E625B-DE16-4A2F-96F3-951555E4E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 101 - </a:t>
            </a:r>
            <a:r>
              <a:rPr lang="en-US" dirty="0" err="1"/>
              <a:t>kubectl</a:t>
            </a:r>
            <a:endParaRPr 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5888374-FCD3-4804-8D54-ACF972B329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Let's inspect our apps in Kubernetes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5385B0-4112-4B05-91BC-F2277A839F2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 vert="horz" lIns="0" tIns="0" rIns="0" bIns="0" rtlCol="0" anchor="t">
            <a:noAutofit/>
          </a:bodyPr>
          <a:lstStyle/>
          <a:p>
            <a:endParaRPr lang="en-US" i="1" dirty="0"/>
          </a:p>
          <a:p>
            <a:r>
              <a:rPr lang="en-US" b="1"/>
              <a:t>List all pods in our namespace:</a:t>
            </a:r>
          </a:p>
          <a:p>
            <a:r>
              <a:rPr lang="en-US" err="1"/>
              <a:t>kubectl</a:t>
            </a:r>
            <a:r>
              <a:rPr lang="en-US"/>
              <a:t> </a:t>
            </a:r>
            <a:r>
              <a:rPr lang="en-US" dirty="0"/>
              <a:t>get pods</a:t>
            </a:r>
          </a:p>
          <a:p>
            <a:endParaRPr lang="en-US" dirty="0"/>
          </a:p>
          <a:p>
            <a:r>
              <a:rPr lang="en-US" b="1"/>
              <a:t>Get details about a single pod:</a:t>
            </a:r>
          </a:p>
          <a:p>
            <a:r>
              <a:rPr lang="en-US" dirty="0" err="1"/>
              <a:t>kubectl</a:t>
            </a:r>
            <a:r>
              <a:rPr lang="en-US" dirty="0"/>
              <a:t> </a:t>
            </a:r>
            <a:r>
              <a:rPr lang="en-US"/>
              <a:t>describe [pod-name]</a:t>
            </a:r>
            <a:endParaRPr lang="en-US" dirty="0"/>
          </a:p>
          <a:p>
            <a:endParaRPr lang="en-US" dirty="0"/>
          </a:p>
          <a:p>
            <a:r>
              <a:rPr lang="en-US" b="1"/>
              <a:t>List deployment in our namespace:</a:t>
            </a:r>
          </a:p>
          <a:p>
            <a:r>
              <a:rPr lang="en-US" dirty="0" err="1"/>
              <a:t>kubectl</a:t>
            </a:r>
            <a:r>
              <a:rPr lang="en-US" dirty="0"/>
              <a:t> get</a:t>
            </a:r>
            <a:r>
              <a:rPr lang="en-US"/>
              <a:t> deployment</a:t>
            </a:r>
            <a:endParaRPr lang="en-US" dirty="0"/>
          </a:p>
          <a:p>
            <a:endParaRPr lang="en-US"/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52C56F5-FEFA-488A-9C3B-80A3309ED6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CA09435-A4AB-4ADD-BF82-76D6A32D7B54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 vert="horz" wrap="square" lIns="0" tIns="0" rIns="0" bIns="0" rtlCol="0" anchor="t">
            <a:noAutofit/>
          </a:bodyPr>
          <a:lstStyle/>
          <a:p>
            <a:endParaRPr lang="en-US" i="1" dirty="0"/>
          </a:p>
          <a:p>
            <a:r>
              <a:rPr lang="en-US" b="1"/>
              <a:t>Delete a single pod:</a:t>
            </a:r>
          </a:p>
          <a:p>
            <a:r>
              <a:rPr lang="en-US"/>
              <a:t>kubectl delete [pod-name]</a:t>
            </a:r>
            <a:endParaRPr lang="en-US" dirty="0"/>
          </a:p>
          <a:p>
            <a:endParaRPr lang="en-US" dirty="0"/>
          </a:p>
          <a:p>
            <a:r>
              <a:rPr lang="en-US" b="1"/>
              <a:t>Logs for a single pod:</a:t>
            </a:r>
          </a:p>
          <a:p>
            <a:r>
              <a:rPr lang="en-US"/>
              <a:t>kubectl log [pod-name]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49229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2" descr="A close up of a map&#10;&#10;Description generated with high confidence">
            <a:extLst>
              <a:ext uri="{FF2B5EF4-FFF2-40B4-BE49-F238E27FC236}">
                <a16:creationId xmlns:a16="http://schemas.microsoft.com/office/drawing/2014/main" id="{D1198DA3-B471-4CAB-B584-8DC78DD0678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l="16036" r="16036"/>
          <a:stretch/>
        </p:blipFill>
        <p:spPr>
          <a:xfrm>
            <a:off x="3657600" y="0"/>
            <a:ext cx="8532000" cy="6858000"/>
          </a:xfrm>
          <a:prstGeom prst="rect">
            <a:avLst/>
          </a:prstGeom>
        </p:spPr>
      </p:pic>
      <p:sp>
        <p:nvSpPr>
          <p:cNvPr id="6" name="Text Placeholder 5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/>
              <a:t>observability</a:t>
            </a:r>
            <a:endParaRPr lang="en-US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en-US">
                <a:solidFill>
                  <a:srgbClr val="FFFFFF"/>
                </a:solidFill>
              </a:rPr>
              <a:t>Logging + Monitoring + Visualization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657AFEAC-FB67-403E-94D5-DCC67B803CFF}" type="datetime4">
              <a:rPr lang="en-GB" noProof="0" smtClean="0"/>
              <a:t>04 December 2018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9481822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07B0B8D-E9A8-4A51-8F01-0A2839F44E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Observability - logging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E9A736D-8B58-4D38-89A8-4607E391CB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8775" y="1113272"/>
            <a:ext cx="4189489" cy="320892"/>
          </a:xfrm>
        </p:spPr>
        <p:txBody>
          <a:bodyPr/>
          <a:lstStyle/>
          <a:p>
            <a:r>
              <a:rPr lang="en-US" dirty="0"/>
              <a:t>Batteries are included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3063E15-50EC-4878-BFBA-A99DE605501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58775" y="1492250"/>
            <a:ext cx="4188039" cy="4629150"/>
          </a:xfrm>
        </p:spPr>
        <p:txBody>
          <a:bodyPr vert="horz" lIns="0" tIns="0" rIns="0" bIns="0" rtlCol="0" anchor="t">
            <a:noAutofit/>
          </a:bodyPr>
          <a:lstStyle/>
          <a:p>
            <a:pPr>
              <a:buNone/>
            </a:pPr>
            <a:endParaRPr lang="en-US" sz="1800" dirty="0"/>
          </a:p>
          <a:p>
            <a:pPr>
              <a:buNone/>
            </a:pPr>
            <a:r>
              <a:rPr lang="en-US" sz="1800" dirty="0"/>
              <a:t>“All” you have to do is log to </a:t>
            </a:r>
            <a:r>
              <a:rPr lang="en-US" sz="1800" i="1" dirty="0" err="1">
                <a:solidFill>
                  <a:srgbClr val="7030A0"/>
                </a:solidFill>
              </a:rPr>
              <a:t>stdout</a:t>
            </a:r>
            <a:endParaRPr lang="en-US" sz="1800" i="1" dirty="0">
              <a:solidFill>
                <a:srgbClr val="7030A0"/>
              </a:solidFill>
            </a:endParaRPr>
          </a:p>
          <a:p>
            <a:pPr>
              <a:buNone/>
            </a:pPr>
            <a:endParaRPr lang="en-US" sz="1800" dirty="0"/>
          </a:p>
          <a:p>
            <a:pPr>
              <a:buNone/>
            </a:pPr>
            <a:r>
              <a:rPr lang="en-US" sz="1800" dirty="0"/>
              <a:t>And we will handle the “rest”…</a:t>
            </a:r>
          </a:p>
          <a:p>
            <a:pPr>
              <a:buNone/>
            </a:pPr>
            <a:endParaRPr lang="en-US" sz="1800" dirty="0"/>
          </a:p>
          <a:p>
            <a:pPr>
              <a:buNone/>
            </a:pPr>
            <a:endParaRPr lang="en-US" sz="1800" dirty="0">
              <a:hlinkClick r:id="rId3"/>
            </a:endParaRPr>
          </a:p>
          <a:p>
            <a:pPr>
              <a:buNone/>
            </a:pPr>
            <a:endParaRPr lang="en-US" sz="1800" dirty="0">
              <a:hlinkClick r:id="rId3"/>
            </a:endParaRPr>
          </a:p>
          <a:p>
            <a:pPr>
              <a:buNone/>
            </a:pPr>
            <a:endParaRPr lang="en-US" sz="1800" dirty="0">
              <a:hlinkClick r:id="rId3"/>
            </a:endParaRPr>
          </a:p>
          <a:p>
            <a:pPr>
              <a:buNone/>
            </a:pPr>
            <a:r>
              <a:rPr lang="en-US" sz="1800" dirty="0">
                <a:hlinkClick r:id="rId3"/>
              </a:rPr>
              <a:t>Kibana</a:t>
            </a:r>
            <a:r>
              <a:rPr lang="en-US" sz="1800" dirty="0"/>
              <a:t> (</a:t>
            </a:r>
            <a:r>
              <a:rPr lang="en-US" sz="1800" dirty="0" err="1"/>
              <a:t>log.dfds.cloud</a:t>
            </a:r>
            <a:r>
              <a:rPr lang="en-US" sz="1800" dirty="0"/>
              <a:t>)</a:t>
            </a:r>
          </a:p>
          <a:p>
            <a:pPr>
              <a:buNone/>
            </a:pPr>
            <a:endParaRPr lang="en-US" sz="1800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B43CB05-A09A-44E3-9588-DF8D483624C6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32B0E380-85CC-499D-9724-A060ADF4567E}" type="datetime4">
              <a:rPr lang="en-GB" noProof="0" smtClean="0"/>
              <a:t>04 December 2018</a:t>
            </a:fld>
            <a:endParaRPr lang="en-GB" noProof="0"/>
          </a:p>
        </p:txBody>
      </p:sp>
      <p:grpSp>
        <p:nvGrpSpPr>
          <p:cNvPr id="2060" name="Group 2059">
            <a:extLst>
              <a:ext uri="{FF2B5EF4-FFF2-40B4-BE49-F238E27FC236}">
                <a16:creationId xmlns:a16="http://schemas.microsoft.com/office/drawing/2014/main" id="{D9EA7602-F442-464A-AC33-E5BBEBE8E56F}"/>
              </a:ext>
            </a:extLst>
          </p:cNvPr>
          <p:cNvGrpSpPr/>
          <p:nvPr/>
        </p:nvGrpSpPr>
        <p:grpSpPr>
          <a:xfrm>
            <a:off x="4848455" y="1789011"/>
            <a:ext cx="6984770" cy="3279977"/>
            <a:chOff x="4533900" y="1724025"/>
            <a:chExt cx="6984770" cy="3279977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241A889F-2CC7-4934-9825-6CD1D352028B}"/>
                </a:ext>
              </a:extLst>
            </p:cNvPr>
            <p:cNvGrpSpPr/>
            <p:nvPr/>
          </p:nvGrpSpPr>
          <p:grpSpPr>
            <a:xfrm>
              <a:off x="7645188" y="2840044"/>
              <a:ext cx="3873482" cy="909192"/>
              <a:chOff x="7106222" y="2213655"/>
              <a:chExt cx="3873482" cy="909192"/>
            </a:xfrm>
          </p:grpSpPr>
          <p:pic>
            <p:nvPicPr>
              <p:cNvPr id="2050" name="Picture 2" descr="Billedresultat for kibana">
                <a:extLst>
                  <a:ext uri="{FF2B5EF4-FFF2-40B4-BE49-F238E27FC236}">
                    <a16:creationId xmlns:a16="http://schemas.microsoft.com/office/drawing/2014/main" id="{256740A2-BF73-4931-92C7-03C53E30E3C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985907" y="2213655"/>
                <a:ext cx="993797" cy="9091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6" name="Picture 8" descr="Billedresultat for fluentd transparent">
                <a:extLst>
                  <a:ext uri="{FF2B5EF4-FFF2-40B4-BE49-F238E27FC236}">
                    <a16:creationId xmlns:a16="http://schemas.microsoft.com/office/drawing/2014/main" id="{4569C7B5-D80A-4EA3-BE75-C77528ABC78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106222" y="2332155"/>
                <a:ext cx="817176" cy="67219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8" name="Picture 10" descr="Billedresultat for elasticsearch">
                <a:extLst>
                  <a:ext uri="{FF2B5EF4-FFF2-40B4-BE49-F238E27FC236}">
                    <a16:creationId xmlns:a16="http://schemas.microsoft.com/office/drawing/2014/main" id="{A86CBDB0-3C9B-46B6-9582-83FD9A8F8D3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6984" r="29648"/>
              <a:stretch/>
            </p:blipFill>
            <p:spPr bwMode="auto">
              <a:xfrm>
                <a:off x="8597465" y="2213655"/>
                <a:ext cx="714375" cy="88562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7" name="Arrow: Right 26">
                <a:extLst>
                  <a:ext uri="{FF2B5EF4-FFF2-40B4-BE49-F238E27FC236}">
                    <a16:creationId xmlns:a16="http://schemas.microsoft.com/office/drawing/2014/main" id="{B8890AE2-2341-4B3E-93E2-BD6F136BF779}"/>
                  </a:ext>
                </a:extLst>
              </p:cNvPr>
              <p:cNvSpPr/>
              <p:nvPr/>
            </p:nvSpPr>
            <p:spPr>
              <a:xfrm>
                <a:off x="8023667" y="2427084"/>
                <a:ext cx="481768" cy="365125"/>
              </a:xfrm>
              <a:prstGeom prst="rightArrow">
                <a:avLst/>
              </a:prstGeom>
              <a:solidFill>
                <a:schemeClr val="accent1"/>
              </a:solidFill>
              <a:ln w="952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da-DK" sz="2100" dirty="0" err="1"/>
              </a:p>
            </p:txBody>
          </p:sp>
          <p:sp>
            <p:nvSpPr>
              <p:cNvPr id="28" name="Arrow: Right 27">
                <a:extLst>
                  <a:ext uri="{FF2B5EF4-FFF2-40B4-BE49-F238E27FC236}">
                    <a16:creationId xmlns:a16="http://schemas.microsoft.com/office/drawing/2014/main" id="{8A913EF4-9650-49E1-A9C8-BEBC3EEE97F4}"/>
                  </a:ext>
                </a:extLst>
              </p:cNvPr>
              <p:cNvSpPr/>
              <p:nvPr/>
            </p:nvSpPr>
            <p:spPr>
              <a:xfrm>
                <a:off x="9407989" y="2427084"/>
                <a:ext cx="481768" cy="365125"/>
              </a:xfrm>
              <a:prstGeom prst="rightArrow">
                <a:avLst/>
              </a:prstGeom>
              <a:solidFill>
                <a:schemeClr val="accent1"/>
              </a:solidFill>
              <a:ln w="952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da-DK" sz="2100" dirty="0" err="1"/>
              </a:p>
            </p:txBody>
          </p:sp>
        </p:grpSp>
        <p:grpSp>
          <p:nvGrpSpPr>
            <p:cNvPr id="2059" name="Group 2058">
              <a:extLst>
                <a:ext uri="{FF2B5EF4-FFF2-40B4-BE49-F238E27FC236}">
                  <a16:creationId xmlns:a16="http://schemas.microsoft.com/office/drawing/2014/main" id="{3F1958C5-415E-4375-A3D7-E1E91CDC8872}"/>
                </a:ext>
              </a:extLst>
            </p:cNvPr>
            <p:cNvGrpSpPr/>
            <p:nvPr/>
          </p:nvGrpSpPr>
          <p:grpSpPr>
            <a:xfrm>
              <a:off x="4533900" y="1724025"/>
              <a:ext cx="3014569" cy="3279977"/>
              <a:chOff x="4533900" y="1724025"/>
              <a:chExt cx="3014569" cy="3279977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2A5960BF-37B3-4216-BA59-07D69282D9EB}"/>
                  </a:ext>
                </a:extLst>
              </p:cNvPr>
              <p:cNvGrpSpPr/>
              <p:nvPr/>
            </p:nvGrpSpPr>
            <p:grpSpPr>
              <a:xfrm>
                <a:off x="4533900" y="1724025"/>
                <a:ext cx="1801164" cy="885623"/>
                <a:chOff x="5343525" y="1724025"/>
                <a:chExt cx="1801164" cy="885623"/>
              </a:xfrm>
            </p:grpSpPr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D600EE24-33C8-4977-8756-CD829E748A90}"/>
                    </a:ext>
                  </a:extLst>
                </p:cNvPr>
                <p:cNvSpPr/>
                <p:nvPr/>
              </p:nvSpPr>
              <p:spPr>
                <a:xfrm>
                  <a:off x="5343525" y="1724025"/>
                  <a:ext cx="1801164" cy="746877"/>
                </a:xfrm>
                <a:prstGeom prst="rect">
                  <a:avLst/>
                </a:prstGeom>
                <a:solidFill>
                  <a:schemeClr val="accent1"/>
                </a:solidFill>
                <a:ln w="9525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da-DK" sz="2100" dirty="0"/>
                    <a:t>Application</a:t>
                  </a:r>
                </a:p>
              </p:txBody>
            </p:sp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E0C16E0F-1633-4FE8-86F8-7F1742476FF0}"/>
                    </a:ext>
                  </a:extLst>
                </p:cNvPr>
                <p:cNvSpPr/>
                <p:nvPr/>
              </p:nvSpPr>
              <p:spPr>
                <a:xfrm>
                  <a:off x="6301543" y="2332155"/>
                  <a:ext cx="669200" cy="277493"/>
                </a:xfrm>
                <a:prstGeom prst="rect">
                  <a:avLst/>
                </a:prstGeom>
                <a:solidFill>
                  <a:srgbClr val="7030A0"/>
                </a:solidFill>
                <a:ln w="9525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da-DK" sz="1200" dirty="0"/>
                    <a:t>stdout</a:t>
                  </a:r>
                </a:p>
              </p:txBody>
            </p:sp>
          </p:grp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B0A170CC-BC58-48E0-9CD1-00B4A4C8B8CB}"/>
                  </a:ext>
                </a:extLst>
              </p:cNvPr>
              <p:cNvGrpSpPr/>
              <p:nvPr/>
            </p:nvGrpSpPr>
            <p:grpSpPr>
              <a:xfrm>
                <a:off x="4533900" y="2921202"/>
                <a:ext cx="1801164" cy="885623"/>
                <a:chOff x="5343525" y="1724025"/>
                <a:chExt cx="1801164" cy="885623"/>
              </a:xfrm>
            </p:grpSpPr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FEDD9B12-E7FB-4313-B6A8-D768749FAF9E}"/>
                    </a:ext>
                  </a:extLst>
                </p:cNvPr>
                <p:cNvSpPr/>
                <p:nvPr/>
              </p:nvSpPr>
              <p:spPr>
                <a:xfrm>
                  <a:off x="5343525" y="1724025"/>
                  <a:ext cx="1801164" cy="746877"/>
                </a:xfrm>
                <a:prstGeom prst="rect">
                  <a:avLst/>
                </a:prstGeom>
                <a:solidFill>
                  <a:schemeClr val="accent1"/>
                </a:solidFill>
                <a:ln w="9525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da-DK" sz="2100" dirty="0"/>
                    <a:t>Application</a:t>
                  </a:r>
                </a:p>
              </p:txBody>
            </p:sp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C481D863-D33E-4EA9-87D2-662E45CB401F}"/>
                    </a:ext>
                  </a:extLst>
                </p:cNvPr>
                <p:cNvSpPr/>
                <p:nvPr/>
              </p:nvSpPr>
              <p:spPr>
                <a:xfrm>
                  <a:off x="6301543" y="2332155"/>
                  <a:ext cx="669200" cy="277493"/>
                </a:xfrm>
                <a:prstGeom prst="rect">
                  <a:avLst/>
                </a:prstGeom>
                <a:solidFill>
                  <a:srgbClr val="7030A0"/>
                </a:solidFill>
                <a:ln w="9525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da-DK" sz="1200" dirty="0"/>
                    <a:t>stdout</a:t>
                  </a:r>
                </a:p>
              </p:txBody>
            </p:sp>
          </p:grpSp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AAFF40F5-0CA9-4489-B664-12CF6391F7BB}"/>
                  </a:ext>
                </a:extLst>
              </p:cNvPr>
              <p:cNvGrpSpPr/>
              <p:nvPr/>
            </p:nvGrpSpPr>
            <p:grpSpPr>
              <a:xfrm>
                <a:off x="4533900" y="4118379"/>
                <a:ext cx="1801164" cy="885623"/>
                <a:chOff x="5343525" y="1724025"/>
                <a:chExt cx="1801164" cy="885623"/>
              </a:xfrm>
            </p:grpSpPr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8EFDA0EF-8ECE-4CAA-8F82-21C7B7FA3379}"/>
                    </a:ext>
                  </a:extLst>
                </p:cNvPr>
                <p:cNvSpPr/>
                <p:nvPr/>
              </p:nvSpPr>
              <p:spPr>
                <a:xfrm>
                  <a:off x="5343525" y="1724025"/>
                  <a:ext cx="1801164" cy="746877"/>
                </a:xfrm>
                <a:prstGeom prst="rect">
                  <a:avLst/>
                </a:prstGeom>
                <a:solidFill>
                  <a:schemeClr val="accent1"/>
                </a:solidFill>
                <a:ln w="9525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da-DK" sz="2100" dirty="0"/>
                    <a:t>Application</a:t>
                  </a:r>
                </a:p>
              </p:txBody>
            </p:sp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71996B71-092C-48DA-9AA0-846C27BE6EB8}"/>
                    </a:ext>
                  </a:extLst>
                </p:cNvPr>
                <p:cNvSpPr/>
                <p:nvPr/>
              </p:nvSpPr>
              <p:spPr>
                <a:xfrm>
                  <a:off x="6301543" y="2332155"/>
                  <a:ext cx="669200" cy="277493"/>
                </a:xfrm>
                <a:prstGeom prst="rect">
                  <a:avLst/>
                </a:prstGeom>
                <a:solidFill>
                  <a:srgbClr val="7030A0"/>
                </a:solidFill>
                <a:ln w="9525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da-DK" sz="1200" dirty="0"/>
                    <a:t>stdout</a:t>
                  </a:r>
                </a:p>
              </p:txBody>
            </p:sp>
          </p:grp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F501DE97-E014-4FDE-8766-B7A3547ECB33}"/>
                  </a:ext>
                </a:extLst>
              </p:cNvPr>
              <p:cNvCxnSpPr>
                <a:cxnSpLocks/>
                <a:stCxn id="13" idx="3"/>
              </p:cNvCxnSpPr>
              <p:nvPr/>
            </p:nvCxnSpPr>
            <p:spPr>
              <a:xfrm>
                <a:off x="6161118" y="2470902"/>
                <a:ext cx="1322447" cy="734030"/>
              </a:xfrm>
              <a:prstGeom prst="straightConnector1">
                <a:avLst/>
              </a:prstGeom>
              <a:ln w="952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D93DAF8E-9BFE-4907-946B-FFE801845B1D}"/>
                  </a:ext>
                </a:extLst>
              </p:cNvPr>
              <p:cNvCxnSpPr>
                <a:cxnSpLocks/>
                <a:stCxn id="19" idx="3"/>
              </p:cNvCxnSpPr>
              <p:nvPr/>
            </p:nvCxnSpPr>
            <p:spPr>
              <a:xfrm flipV="1">
                <a:off x="6161118" y="3328668"/>
                <a:ext cx="1348844" cy="339411"/>
              </a:xfrm>
              <a:prstGeom prst="straightConnector1">
                <a:avLst/>
              </a:prstGeom>
              <a:ln w="952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9" name="Straight Arrow Connector 2048">
                <a:extLst>
                  <a:ext uri="{FF2B5EF4-FFF2-40B4-BE49-F238E27FC236}">
                    <a16:creationId xmlns:a16="http://schemas.microsoft.com/office/drawing/2014/main" id="{7E9F6DA1-C3D7-4AC1-AEBA-30C2DC485E45}"/>
                  </a:ext>
                </a:extLst>
              </p:cNvPr>
              <p:cNvCxnSpPr>
                <a:cxnSpLocks/>
                <a:stCxn id="31" idx="3"/>
              </p:cNvCxnSpPr>
              <p:nvPr/>
            </p:nvCxnSpPr>
            <p:spPr>
              <a:xfrm flipV="1">
                <a:off x="6161118" y="3481360"/>
                <a:ext cx="1387351" cy="1383896"/>
              </a:xfrm>
              <a:prstGeom prst="straightConnector1">
                <a:avLst/>
              </a:prstGeom>
              <a:ln w="952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8473850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24476-9D2F-4A97-8F85-D6B746A21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Practical 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5A7EBC-757B-4EE2-94BE-13C9EF8F4C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b="1" dirty="0" err="1"/>
              <a:t>Docker</a:t>
            </a:r>
            <a:endParaRPr lang="da-DK" b="1" dirty="0"/>
          </a:p>
          <a:p>
            <a:r>
              <a:rPr lang="da-DK" dirty="0" err="1"/>
              <a:t>Verify</a:t>
            </a:r>
            <a:r>
              <a:rPr lang="da-DK" dirty="0"/>
              <a:t> </a:t>
            </a:r>
            <a:r>
              <a:rPr lang="da-DK" dirty="0" err="1"/>
              <a:t>that</a:t>
            </a:r>
            <a:r>
              <a:rPr lang="da-DK" dirty="0"/>
              <a:t> </a:t>
            </a:r>
            <a:r>
              <a:rPr lang="da-DK" dirty="0" err="1"/>
              <a:t>docker</a:t>
            </a:r>
            <a:r>
              <a:rPr lang="da-DK" dirty="0"/>
              <a:t> is </a:t>
            </a:r>
            <a:r>
              <a:rPr lang="da-DK" dirty="0" err="1"/>
              <a:t>running</a:t>
            </a:r>
            <a:r>
              <a:rPr lang="da-DK" dirty="0"/>
              <a:t> on </a:t>
            </a:r>
            <a:r>
              <a:rPr lang="da-DK" dirty="0" err="1"/>
              <a:t>your</a:t>
            </a:r>
            <a:r>
              <a:rPr lang="da-DK" dirty="0"/>
              <a:t> </a:t>
            </a:r>
            <a:r>
              <a:rPr lang="da-DK" dirty="0" err="1"/>
              <a:t>machine</a:t>
            </a:r>
            <a:r>
              <a:rPr lang="da-DK" dirty="0"/>
              <a:t> by </a:t>
            </a:r>
            <a:r>
              <a:rPr lang="en-US" dirty="0"/>
              <a:t>executing </a:t>
            </a:r>
            <a:r>
              <a:rPr lang="da-DK" dirty="0"/>
              <a:t>”</a:t>
            </a:r>
            <a:r>
              <a:rPr lang="da-DK" dirty="0" err="1"/>
              <a:t>docker</a:t>
            </a:r>
            <a:r>
              <a:rPr lang="da-DK" dirty="0"/>
              <a:t> run </a:t>
            </a:r>
            <a:r>
              <a:rPr lang="da-DK" dirty="0" err="1"/>
              <a:t>hello-world</a:t>
            </a:r>
            <a:r>
              <a:rPr lang="da-DK" dirty="0"/>
              <a:t>” on the </a:t>
            </a:r>
            <a:r>
              <a:rPr lang="da-DK" dirty="0" err="1"/>
              <a:t>commandline</a:t>
            </a:r>
            <a:r>
              <a:rPr lang="da-DK" dirty="0"/>
              <a:t>.</a:t>
            </a:r>
          </a:p>
          <a:p>
            <a:endParaRPr lang="da-DK" dirty="0"/>
          </a:p>
          <a:p>
            <a:r>
              <a:rPr lang="da-DK" b="1" dirty="0" err="1"/>
              <a:t>Kubectl</a:t>
            </a:r>
            <a:endParaRPr lang="da-DK" b="1" dirty="0"/>
          </a:p>
          <a:p>
            <a:r>
              <a:rPr lang="da-DK" dirty="0"/>
              <a:t>Have </a:t>
            </a:r>
            <a:r>
              <a:rPr lang="da-DK" err="1"/>
              <a:t>you</a:t>
            </a:r>
            <a:r>
              <a:rPr lang="da-DK"/>
              <a:t> </a:t>
            </a:r>
            <a:r>
              <a:rPr lang="da-DK" dirty="0"/>
              <a:t>”</a:t>
            </a:r>
            <a:r>
              <a:rPr lang="da-DK" dirty="0" err="1"/>
              <a:t>installed</a:t>
            </a:r>
            <a:r>
              <a:rPr lang="da-DK"/>
              <a:t>” </a:t>
            </a:r>
            <a:r>
              <a:rPr lang="da-DK" dirty="0"/>
              <a:t>it on </a:t>
            </a:r>
            <a:r>
              <a:rPr lang="da-DK" dirty="0" err="1"/>
              <a:t>your</a:t>
            </a:r>
            <a:r>
              <a:rPr lang="da-DK" dirty="0"/>
              <a:t> </a:t>
            </a:r>
            <a:r>
              <a:rPr lang="da-DK" dirty="0" err="1"/>
              <a:t>machine</a:t>
            </a:r>
            <a:r>
              <a:rPr lang="da-DK"/>
              <a:t>?</a:t>
            </a:r>
            <a:endParaRPr lang="da-DK" dirty="0"/>
          </a:p>
          <a:p>
            <a:endParaRPr lang="da-DK" dirty="0"/>
          </a:p>
          <a:p>
            <a:r>
              <a:rPr lang="da-DK" b="1" dirty="0" err="1"/>
              <a:t>Slack</a:t>
            </a:r>
            <a:endParaRPr lang="da-DK" b="1" dirty="0"/>
          </a:p>
          <a:p>
            <a:r>
              <a:rPr lang="da-DK" dirty="0" err="1"/>
              <a:t>Please</a:t>
            </a:r>
            <a:r>
              <a:rPr lang="da-DK" dirty="0"/>
              <a:t> </a:t>
            </a:r>
            <a:r>
              <a:rPr lang="da-DK" dirty="0" err="1"/>
              <a:t>join</a:t>
            </a:r>
            <a:r>
              <a:rPr lang="da-DK" dirty="0"/>
              <a:t> the </a:t>
            </a:r>
            <a:r>
              <a:rPr lang="da-DK" dirty="0" err="1"/>
              <a:t>slack</a:t>
            </a:r>
            <a:r>
              <a:rPr lang="da-DK" dirty="0"/>
              <a:t> </a:t>
            </a:r>
            <a:r>
              <a:rPr lang="da-DK" dirty="0" err="1"/>
              <a:t>channel</a:t>
            </a:r>
            <a:r>
              <a:rPr lang="da-DK" dirty="0"/>
              <a:t> </a:t>
            </a:r>
            <a:r>
              <a:rPr lang="da-DK" b="1" dirty="0"/>
              <a:t>#</a:t>
            </a:r>
            <a:r>
              <a:rPr lang="da-DK" b="1" dirty="0" err="1"/>
              <a:t>kubernetes</a:t>
            </a:r>
            <a:r>
              <a:rPr lang="da-DK" b="1" dirty="0"/>
              <a:t>-workshop</a:t>
            </a:r>
            <a:r>
              <a:rPr lang="da-DK" dirty="0"/>
              <a:t> (dfds.slack.com)</a:t>
            </a:r>
          </a:p>
          <a:p>
            <a:endParaRPr lang="da-DK" dirty="0"/>
          </a:p>
          <a:p>
            <a:r>
              <a:rPr lang="da-DK" b="1" dirty="0" err="1"/>
              <a:t>Azure</a:t>
            </a:r>
            <a:r>
              <a:rPr lang="da-DK" b="1" dirty="0"/>
              <a:t> </a:t>
            </a:r>
            <a:r>
              <a:rPr lang="da-DK" b="1" dirty="0" err="1"/>
              <a:t>DevOps</a:t>
            </a:r>
            <a:endParaRPr lang="da-DK" b="1" dirty="0"/>
          </a:p>
          <a:p>
            <a:r>
              <a:rPr lang="da-DK" dirty="0"/>
              <a:t>Access ”</a:t>
            </a:r>
            <a:r>
              <a:rPr lang="da-DK" dirty="0" err="1"/>
              <a:t>your</a:t>
            </a:r>
            <a:r>
              <a:rPr lang="da-DK" dirty="0"/>
              <a:t>” </a:t>
            </a:r>
            <a:r>
              <a:rPr lang="da-DK" dirty="0" err="1"/>
              <a:t>repository</a:t>
            </a:r>
            <a:r>
              <a:rPr lang="da-DK" dirty="0"/>
              <a:t> in the ”Sample Applications” </a:t>
            </a:r>
            <a:r>
              <a:rPr lang="da-DK" dirty="0" err="1"/>
              <a:t>project</a:t>
            </a:r>
            <a:r>
              <a:rPr lang="da-DK" dirty="0"/>
              <a:t> at https://dfds.visualstudio.com/Sample%20Applications</a:t>
            </a:r>
          </a:p>
          <a:p>
            <a:endParaRPr lang="da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D1013E-1F19-4827-A8CC-F7308A6202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E69D0-0CFB-405E-A0B4-BA8355679B7D}" type="datetime4">
              <a:rPr lang="en-GB" smtClean="0"/>
              <a:t>04 December 2018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0016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07B0B8D-E9A8-4A51-8F01-0A2839F44E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Observability – structured logging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B43CB05-A09A-44E3-9588-DF8D483624C6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9448800" y="7221538"/>
            <a:ext cx="2743200" cy="365125"/>
          </a:xfrm>
        </p:spPr>
        <p:txBody>
          <a:bodyPr/>
          <a:lstStyle/>
          <a:p>
            <a:fld id="{32B0E380-85CC-499D-9724-A060ADF4567E}" type="datetime4">
              <a:rPr lang="en-GB" noProof="0" smtClean="0"/>
              <a:t>04 December 2018</a:t>
            </a:fld>
            <a:endParaRPr lang="en-GB" noProof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B1E2DB4-7E36-4743-9D81-425DFCDFCA87}"/>
              </a:ext>
            </a:extLst>
          </p:cNvPr>
          <p:cNvGrpSpPr/>
          <p:nvPr/>
        </p:nvGrpSpPr>
        <p:grpSpPr>
          <a:xfrm>
            <a:off x="930420" y="2175886"/>
            <a:ext cx="10331159" cy="2506228"/>
            <a:chOff x="4542971" y="1491455"/>
            <a:chExt cx="7085391" cy="1718840"/>
          </a:xfrm>
        </p:grpSpPr>
        <p:pic>
          <p:nvPicPr>
            <p:cNvPr id="9" name="Picture 2" descr="A close up of a logo&#10;&#10;Description generated with very high confidence">
              <a:extLst>
                <a:ext uri="{FF2B5EF4-FFF2-40B4-BE49-F238E27FC236}">
                  <a16:creationId xmlns:a16="http://schemas.microsoft.com/office/drawing/2014/main" id="{E46FA734-C1A0-46AC-9BBA-65F0FD7CDC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42972" y="1491455"/>
              <a:ext cx="7085389" cy="524708"/>
            </a:xfrm>
            <a:prstGeom prst="rect">
              <a:avLst/>
            </a:prstGeom>
          </p:spPr>
        </p:pic>
        <p:pic>
          <p:nvPicPr>
            <p:cNvPr id="10" name="Picture 8" descr="A screenshot of a cell phone&#10;&#10;Description generated with very high confidence">
              <a:extLst>
                <a:ext uri="{FF2B5EF4-FFF2-40B4-BE49-F238E27FC236}">
                  <a16:creationId xmlns:a16="http://schemas.microsoft.com/office/drawing/2014/main" id="{1968D028-755D-483E-95C6-F28585791F5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42971" y="2728465"/>
              <a:ext cx="7085391" cy="481830"/>
            </a:xfrm>
            <a:prstGeom prst="rect">
              <a:avLst/>
            </a:prstGeom>
          </p:spPr>
        </p:pic>
        <p:sp>
          <p:nvSpPr>
            <p:cNvPr id="11" name="Arrow: Down 10">
              <a:extLst>
                <a:ext uri="{FF2B5EF4-FFF2-40B4-BE49-F238E27FC236}">
                  <a16:creationId xmlns:a16="http://schemas.microsoft.com/office/drawing/2014/main" id="{D8131C31-7A85-4997-B263-8832EF562457}"/>
                </a:ext>
              </a:extLst>
            </p:cNvPr>
            <p:cNvSpPr/>
            <p:nvPr/>
          </p:nvSpPr>
          <p:spPr>
            <a:xfrm>
              <a:off x="7837303" y="2087081"/>
              <a:ext cx="484632" cy="591361"/>
            </a:xfrm>
            <a:prstGeom prst="downArrow">
              <a:avLst/>
            </a:prstGeom>
            <a:solidFill>
              <a:schemeClr val="accent1">
                <a:lumMod val="50000"/>
                <a:lumOff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100" err="1">
                <a:highlight>
                  <a:srgbClr val="00FFFF"/>
                </a:highligh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920897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07B0B8D-E9A8-4A51-8F01-0A2839F44E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Observability – structured logging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B43CB05-A09A-44E3-9588-DF8D483624C6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9448800" y="7221538"/>
            <a:ext cx="2743200" cy="365125"/>
          </a:xfrm>
        </p:spPr>
        <p:txBody>
          <a:bodyPr/>
          <a:lstStyle/>
          <a:p>
            <a:fld id="{32B0E380-85CC-499D-9724-A060ADF4567E}" type="datetime4">
              <a:rPr lang="en-GB" noProof="0" smtClean="0"/>
              <a:t>04 December 2018</a:t>
            </a:fld>
            <a:endParaRPr lang="en-GB" noProof="0"/>
          </a:p>
        </p:txBody>
      </p:sp>
      <p:pic>
        <p:nvPicPr>
          <p:cNvPr id="2" name="Picture 2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83A9C498-DA0F-403C-80C6-E1265F469CC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16" t="3087" r="1180" b="3267"/>
          <a:stretch/>
        </p:blipFill>
        <p:spPr>
          <a:xfrm>
            <a:off x="1039520" y="948164"/>
            <a:ext cx="10112960" cy="4961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8645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07B0B8D-E9A8-4A51-8F01-0A2839F44E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Observability – monitoring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3063E15-50EC-4878-BFBA-A99DE6055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775" y="1231900"/>
            <a:ext cx="3807819" cy="4921250"/>
          </a:xfrm>
        </p:spPr>
        <p:txBody>
          <a:bodyPr vert="horz" lIns="0" tIns="0" rIns="0" bIns="0" rtlCol="0" anchor="t">
            <a:noAutofit/>
          </a:bodyPr>
          <a:lstStyle/>
          <a:p>
            <a:pPr>
              <a:buNone/>
            </a:pPr>
            <a:r>
              <a:rPr lang="en-US" sz="1800" b="1" dirty="0"/>
              <a:t>Batteries are included</a:t>
            </a:r>
          </a:p>
          <a:p>
            <a:pPr>
              <a:buNone/>
            </a:pPr>
            <a:endParaRPr lang="en-US" sz="1800" dirty="0"/>
          </a:p>
          <a:p>
            <a:pPr marL="342900" indent="-342900">
              <a:buAutoNum type="arabicPeriod"/>
            </a:pPr>
            <a:r>
              <a:rPr lang="en-US" sz="1800" dirty="0"/>
              <a:t>Expose a </a:t>
            </a:r>
            <a:r>
              <a:rPr lang="en-US" sz="1800" dirty="0">
                <a:solidFill>
                  <a:srgbClr val="0070C0"/>
                </a:solidFill>
              </a:rPr>
              <a:t>/metrics</a:t>
            </a:r>
            <a:r>
              <a:rPr lang="en-US" sz="1800" dirty="0"/>
              <a:t> endpoint</a:t>
            </a:r>
          </a:p>
          <a:p>
            <a:pPr marL="342900" indent="-342900">
              <a:buAutoNum type="arabicPeriod"/>
            </a:pPr>
            <a:endParaRPr lang="en-US" sz="1800" dirty="0"/>
          </a:p>
          <a:p>
            <a:pPr marL="342900" indent="-342900">
              <a:buAutoNum type="arabicPeriod"/>
            </a:pPr>
            <a:r>
              <a:rPr lang="en-US" sz="1800" dirty="0"/>
              <a:t>Include a Kubernetes annotation (remember the service </a:t>
            </a:r>
            <a:r>
              <a:rPr lang="en-US" sz="1800" dirty="0" err="1"/>
              <a:t>yaml</a:t>
            </a:r>
            <a:r>
              <a:rPr lang="en-US" sz="1800" dirty="0"/>
              <a:t>)</a:t>
            </a:r>
          </a:p>
          <a:p>
            <a:pPr>
              <a:buNone/>
            </a:pPr>
            <a:endParaRPr lang="en-US" sz="1800" dirty="0"/>
          </a:p>
          <a:p>
            <a:pPr>
              <a:buNone/>
            </a:pPr>
            <a:endParaRPr lang="en-US" sz="1800" dirty="0"/>
          </a:p>
          <a:p>
            <a:pPr>
              <a:buNone/>
            </a:pPr>
            <a:endParaRPr lang="en-US" sz="1800" dirty="0"/>
          </a:p>
          <a:p>
            <a:pPr>
              <a:buNone/>
            </a:pPr>
            <a:endParaRPr lang="en-US" sz="1800" dirty="0"/>
          </a:p>
          <a:p>
            <a:pPr>
              <a:buNone/>
            </a:pPr>
            <a:endParaRPr lang="en-US" sz="1800" dirty="0"/>
          </a:p>
          <a:p>
            <a:pPr>
              <a:buNone/>
            </a:pPr>
            <a:r>
              <a:rPr lang="en-US" sz="1800" i="1" dirty="0"/>
              <a:t>Right now we use an opt-in strategy.</a:t>
            </a:r>
          </a:p>
          <a:p>
            <a:pPr marL="285750" indent="-285750">
              <a:buChar char="•"/>
            </a:pPr>
            <a:endParaRPr lang="en-US" sz="1800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B43CB05-A09A-44E3-9588-DF8D483624C6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9448800" y="7221538"/>
            <a:ext cx="2743200" cy="365125"/>
          </a:xfrm>
        </p:spPr>
        <p:txBody>
          <a:bodyPr/>
          <a:lstStyle/>
          <a:p>
            <a:fld id="{32B0E380-85CC-499D-9724-A060ADF4567E}" type="datetime4">
              <a:rPr lang="en-GB" noProof="0" smtClean="0"/>
              <a:t>04 December 2018</a:t>
            </a:fld>
            <a:endParaRPr lang="en-GB" noProof="0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CEBEB4C-A014-41D0-91D6-18E0879E8B9D}"/>
              </a:ext>
            </a:extLst>
          </p:cNvPr>
          <p:cNvGrpSpPr/>
          <p:nvPr/>
        </p:nvGrpSpPr>
        <p:grpSpPr>
          <a:xfrm>
            <a:off x="4311738" y="2152011"/>
            <a:ext cx="7521487" cy="3309627"/>
            <a:chOff x="1589852" y="2439047"/>
            <a:chExt cx="7521487" cy="3309627"/>
          </a:xfrm>
        </p:grpSpPr>
        <p:pic>
          <p:nvPicPr>
            <p:cNvPr id="2" name="Picture 2">
              <a:extLst>
                <a:ext uri="{FF2B5EF4-FFF2-40B4-BE49-F238E27FC236}">
                  <a16:creationId xmlns:a16="http://schemas.microsoft.com/office/drawing/2014/main" id="{1D929E4F-405B-4512-96B5-2F5ABE3A1D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85196" y="3408190"/>
              <a:ext cx="1690915" cy="990658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A2F13B7-3F44-4E9C-8E5D-8CFD0FC6CCC3}"/>
                </a:ext>
              </a:extLst>
            </p:cNvPr>
            <p:cNvSpPr/>
            <p:nvPr/>
          </p:nvSpPr>
          <p:spPr>
            <a:xfrm>
              <a:off x="1762653" y="2439047"/>
              <a:ext cx="1676400" cy="986971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dirty="0"/>
                <a:t>Kubernetes</a:t>
              </a:r>
            </a:p>
            <a:p>
              <a:pPr algn="ctr"/>
              <a:r>
                <a:rPr lang="en-US" sz="2000" dirty="0"/>
                <a:t>Internals</a:t>
              </a:r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D092E643-6736-4C78-A0E2-18A9342375DA}"/>
                </a:ext>
              </a:extLst>
            </p:cNvPr>
            <p:cNvGrpSpPr/>
            <p:nvPr/>
          </p:nvGrpSpPr>
          <p:grpSpPr>
            <a:xfrm>
              <a:off x="1589852" y="4398848"/>
              <a:ext cx="1966687" cy="1349826"/>
              <a:chOff x="4634893" y="3243941"/>
              <a:chExt cx="1966687" cy="1349826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E5D25133-542D-4203-8C4F-31291E931CFD}"/>
                  </a:ext>
                </a:extLst>
              </p:cNvPr>
              <p:cNvSpPr/>
              <p:nvPr/>
            </p:nvSpPr>
            <p:spPr>
              <a:xfrm>
                <a:off x="4925180" y="3243941"/>
                <a:ext cx="1676400" cy="986971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2000"/>
                  <a:t>Application</a:t>
                </a:r>
                <a:endParaRPr lang="en-US" sz="2000" err="1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BD5A3CC2-09AE-4F07-9EE4-9B289A8C3D93}"/>
                  </a:ext>
                </a:extLst>
              </p:cNvPr>
              <p:cNvSpPr/>
              <p:nvPr/>
            </p:nvSpPr>
            <p:spPr>
              <a:xfrm>
                <a:off x="4780036" y="3425369"/>
                <a:ext cx="1676400" cy="986971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2000"/>
                  <a:t>Application</a:t>
                </a:r>
                <a:endParaRPr lang="en-US" sz="2000" err="1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DB9B545B-6D72-4DBF-BAB8-61F1A887DDC3}"/>
                  </a:ext>
                </a:extLst>
              </p:cNvPr>
              <p:cNvSpPr/>
              <p:nvPr/>
            </p:nvSpPr>
            <p:spPr>
              <a:xfrm>
                <a:off x="4634893" y="3606796"/>
                <a:ext cx="1676400" cy="986971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2000"/>
                  <a:t>Application</a:t>
                </a:r>
                <a:endParaRPr lang="en-US" sz="2000" err="1"/>
              </a:p>
            </p:txBody>
          </p:sp>
        </p:grp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CBD1138-A2FD-4260-8417-B38CF9A5053B}"/>
                </a:ext>
              </a:extLst>
            </p:cNvPr>
            <p:cNvSpPr/>
            <p:nvPr/>
          </p:nvSpPr>
          <p:spPr>
            <a:xfrm>
              <a:off x="7434939" y="2439047"/>
              <a:ext cx="1676400" cy="986971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/>
                <a:t>Grafana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B4FBD3B-2A81-49E0-B8C6-E59B49FC2DD5}"/>
                </a:ext>
              </a:extLst>
            </p:cNvPr>
            <p:cNvSpPr/>
            <p:nvPr/>
          </p:nvSpPr>
          <p:spPr>
            <a:xfrm>
              <a:off x="7434939" y="4398848"/>
              <a:ext cx="1676400" cy="986971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err="1"/>
                <a:t>AlertManager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7716D347-C559-43E5-9AE9-740BA1140E50}"/>
                </a:ext>
              </a:extLst>
            </p:cNvPr>
            <p:cNvCxnSpPr>
              <a:cxnSpLocks/>
              <a:stCxn id="13" idx="1"/>
              <a:endCxn id="2" idx="3"/>
            </p:cNvCxnSpPr>
            <p:nvPr/>
          </p:nvCxnSpPr>
          <p:spPr>
            <a:xfrm flipH="1" flipV="1">
              <a:off x="6376111" y="3903519"/>
              <a:ext cx="1058828" cy="988815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33F64223-8FB0-4754-9078-2D11A7743536}"/>
                </a:ext>
              </a:extLst>
            </p:cNvPr>
            <p:cNvCxnSpPr>
              <a:cxnSpLocks/>
              <a:stCxn id="12" idx="1"/>
              <a:endCxn id="2" idx="3"/>
            </p:cNvCxnSpPr>
            <p:nvPr/>
          </p:nvCxnSpPr>
          <p:spPr>
            <a:xfrm flipH="1">
              <a:off x="6376111" y="2932533"/>
              <a:ext cx="1058828" cy="970986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52A2690E-EB6B-4636-9A9A-929F0D9E6EA6}"/>
                </a:ext>
              </a:extLst>
            </p:cNvPr>
            <p:cNvCxnSpPr>
              <a:cxnSpLocks/>
              <a:stCxn id="9" idx="3"/>
              <a:endCxn id="2" idx="1"/>
            </p:cNvCxnSpPr>
            <p:nvPr/>
          </p:nvCxnSpPr>
          <p:spPr>
            <a:xfrm flipV="1">
              <a:off x="3556539" y="3903519"/>
              <a:ext cx="1128657" cy="988815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97696B86-E481-42E4-B62C-B5D3AC6554C2}"/>
                </a:ext>
              </a:extLst>
            </p:cNvPr>
            <p:cNvCxnSpPr>
              <a:cxnSpLocks/>
              <a:stCxn id="8" idx="3"/>
              <a:endCxn id="2" idx="1"/>
            </p:cNvCxnSpPr>
            <p:nvPr/>
          </p:nvCxnSpPr>
          <p:spPr>
            <a:xfrm>
              <a:off x="3439053" y="2932533"/>
              <a:ext cx="1246143" cy="970986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625121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7FF7DF-0F0B-4AD2-9301-EA9814978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Observability – monitoring – metrics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75D444-8613-4A51-92B2-6D77F3B812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0" rIns="0" bIns="0" rtlCol="0" anchor="t">
            <a:noAutofit/>
          </a:bodyPr>
          <a:lstStyle/>
          <a:p>
            <a:pPr>
              <a:lnSpc>
                <a:spcPct val="200000"/>
              </a:lnSpc>
              <a:buNone/>
            </a:pPr>
            <a:r>
              <a:rPr lang="en-US" sz="1800"/>
              <a:t>For every service, monitor request </a:t>
            </a:r>
            <a:r>
              <a:rPr lang="en-US" sz="1800" b="1"/>
              <a:t>RED</a:t>
            </a:r>
            <a:endParaRPr lang="en-US"/>
          </a:p>
          <a:p>
            <a:pPr marL="285750" indent="-285750">
              <a:lnSpc>
                <a:spcPct val="200000"/>
              </a:lnSpc>
              <a:buFont typeface="Wingdings" panose="020B0604020202020204" pitchFamily="34" charset="0"/>
              <a:buChar char="§"/>
            </a:pPr>
            <a:r>
              <a:rPr lang="en-US" sz="1800" b="1" dirty="0"/>
              <a:t>R</a:t>
            </a:r>
            <a:r>
              <a:rPr lang="en-US" sz="1800" dirty="0"/>
              <a:t>ate – the number of requests  per </a:t>
            </a:r>
            <a:r>
              <a:rPr lang="en-US" sz="1800"/>
              <a:t>second.</a:t>
            </a:r>
            <a:endParaRPr lang="en-US"/>
          </a:p>
          <a:p>
            <a:pPr marL="285750" indent="-285750">
              <a:lnSpc>
                <a:spcPct val="200000"/>
              </a:lnSpc>
              <a:buFont typeface="Wingdings" panose="020B0604020202020204" pitchFamily="34" charset="0"/>
              <a:buChar char="§"/>
            </a:pPr>
            <a:r>
              <a:rPr lang="en-US" sz="1800" b="1" dirty="0"/>
              <a:t>E</a:t>
            </a:r>
            <a:r>
              <a:rPr lang="en-US" sz="1800"/>
              <a:t>rrors – the number of failed requests per second.</a:t>
            </a:r>
            <a:endParaRPr lang="en-US"/>
          </a:p>
          <a:p>
            <a:pPr marL="285750" indent="-285750">
              <a:lnSpc>
                <a:spcPct val="200000"/>
              </a:lnSpc>
              <a:buFont typeface="Wingdings" panose="020B0604020202020204" pitchFamily="34" charset="0"/>
              <a:buChar char="§"/>
            </a:pPr>
            <a:r>
              <a:rPr lang="en-US" sz="1800" b="1" dirty="0"/>
              <a:t>D</a:t>
            </a:r>
            <a:r>
              <a:rPr lang="en-US" sz="1800"/>
              <a:t>uration – the amount of time those requests take.</a:t>
            </a:r>
            <a:endParaRPr lang="en-US"/>
          </a:p>
          <a:p>
            <a:pPr>
              <a:lnSpc>
                <a:spcPct val="200000"/>
              </a:lnSpc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1195583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0782AE25-8A78-4B1D-8639-E3AF4F2ACF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5BF0FC5-88BD-48D0-972D-BEEA801EA88E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9448800" y="7221538"/>
            <a:ext cx="2743200" cy="365125"/>
          </a:xfrm>
        </p:spPr>
        <p:txBody>
          <a:bodyPr/>
          <a:lstStyle/>
          <a:p>
            <a:fld id="{D5391495-AA72-4CEB-ADEB-1BC99AAE10FB}" type="datetime4">
              <a:rPr lang="en-GB" smtClean="0"/>
              <a:t>04 December 2018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0393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6">
            <a:extLst>
              <a:ext uri="{FF2B5EF4-FFF2-40B4-BE49-F238E27FC236}">
                <a16:creationId xmlns:a16="http://schemas.microsoft.com/office/drawing/2014/main" id="{AAB32C1C-34B0-4877-A968-1E8EADD8C2F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l="28796" t="9541" r="28704" b="9541"/>
          <a:stretch/>
        </p:blipFill>
        <p:spPr>
          <a:xfrm>
            <a:off x="6064553" y="653143"/>
            <a:ext cx="5552152" cy="5549412"/>
          </a:xfrm>
          <a:prstGeom prst="rect">
            <a:avLst/>
          </a:prstGeom>
        </p:spPr>
      </p:pic>
      <p:sp>
        <p:nvSpPr>
          <p:cNvPr id="6" name="Text Placeholder 5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/>
              <a:t>Docker 101</a:t>
            </a:r>
            <a:endParaRPr lang="en-US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en-GB" dirty="0"/>
              <a:t>Basic concepts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657AFEAC-FB67-403E-94D5-DCC67B803CFF}" type="datetime4">
              <a:rPr lang="en-GB" noProof="0" smtClean="0"/>
              <a:t>04 December 2018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9518402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15BD5E6-D406-4FE7-9EA6-ED9B5A873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Docker</a:t>
            </a:r>
            <a:r>
              <a:rPr lang="da-DK" dirty="0"/>
              <a:t> 101</a:t>
            </a:r>
            <a:endParaRPr lang="da-DK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CFE5E38-C10F-4E70-B5E2-A63B50D9F0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da-DK" b="1" dirty="0" err="1"/>
              <a:t>What</a:t>
            </a:r>
            <a:r>
              <a:rPr lang="da-DK" b="1" dirty="0"/>
              <a:t> is </a:t>
            </a:r>
            <a:r>
              <a:rPr lang="da-DK" b="1" dirty="0" err="1"/>
              <a:t>this</a:t>
            </a:r>
            <a:r>
              <a:rPr lang="da-DK" b="1" dirty="0"/>
              <a:t> ”container” </a:t>
            </a:r>
            <a:r>
              <a:rPr lang="da-DK" b="1" dirty="0" err="1"/>
              <a:t>thing</a:t>
            </a:r>
            <a:r>
              <a:rPr lang="da-DK" b="1" dirty="0"/>
              <a:t>?</a:t>
            </a:r>
          </a:p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da-DK" dirty="0"/>
              <a:t>Lightweight </a:t>
            </a:r>
            <a:r>
              <a:rPr lang="da-DK"/>
              <a:t>isolation</a:t>
            </a:r>
            <a:endParaRPr lang="da-DK" dirty="0"/>
          </a:p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da-DK" dirty="0"/>
              <a:t>Can </a:t>
            </a:r>
            <a:r>
              <a:rPr lang="da-DK" dirty="0" err="1"/>
              <a:t>be</a:t>
            </a:r>
            <a:r>
              <a:rPr lang="da-DK" dirty="0"/>
              <a:t> </a:t>
            </a:r>
            <a:r>
              <a:rPr lang="da-DK" dirty="0" err="1"/>
              <a:t>compared</a:t>
            </a:r>
            <a:r>
              <a:rPr lang="da-DK" dirty="0"/>
              <a:t> to </a:t>
            </a:r>
            <a:r>
              <a:rPr lang="da-DK" dirty="0" err="1"/>
              <a:t>VMs</a:t>
            </a:r>
            <a:r>
              <a:rPr lang="da-DK" dirty="0"/>
              <a:t> (but </a:t>
            </a:r>
            <a:r>
              <a:rPr lang="da-DK" dirty="0" err="1"/>
              <a:t>it’s</a:t>
            </a:r>
            <a:r>
              <a:rPr lang="da-DK"/>
              <a:t> not a </a:t>
            </a:r>
            <a:r>
              <a:rPr lang="da-DK" dirty="0"/>
              <a:t>VM</a:t>
            </a:r>
            <a:r>
              <a:rPr lang="da-DK"/>
              <a:t>)</a:t>
            </a:r>
            <a:endParaRPr lang="da-DK" dirty="0"/>
          </a:p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da-DK" dirty="0"/>
              <a:t>Ressource </a:t>
            </a:r>
            <a:r>
              <a:rPr lang="en-US" dirty="0"/>
              <a:t>restrictions</a:t>
            </a:r>
            <a:r>
              <a:rPr lang="da-DK" dirty="0"/>
              <a:t> (</a:t>
            </a:r>
            <a:r>
              <a:rPr lang="da-DK" dirty="0" err="1"/>
              <a:t>only</a:t>
            </a:r>
            <a:r>
              <a:rPr lang="da-DK" dirty="0"/>
              <a:t> </a:t>
            </a:r>
            <a:r>
              <a:rPr lang="da-DK" dirty="0" err="1"/>
              <a:t>this</a:t>
            </a:r>
            <a:r>
              <a:rPr lang="da-DK" dirty="0"/>
              <a:t> </a:t>
            </a:r>
            <a:r>
              <a:rPr lang="da-DK" dirty="0" err="1"/>
              <a:t>much</a:t>
            </a:r>
            <a:r>
              <a:rPr lang="da-DK" dirty="0"/>
              <a:t> CPU, Memory etc.)</a:t>
            </a:r>
          </a:p>
          <a:p>
            <a:pPr>
              <a:lnSpc>
                <a:spcPct val="100000"/>
              </a:lnSpc>
            </a:pPr>
            <a:endParaRPr lang="da-DK" dirty="0"/>
          </a:p>
          <a:p>
            <a:pPr>
              <a:lnSpc>
                <a:spcPct val="100000"/>
              </a:lnSpc>
            </a:pPr>
            <a:r>
              <a:rPr lang="da-DK" b="1" dirty="0" err="1"/>
              <a:t>What</a:t>
            </a:r>
            <a:r>
              <a:rPr lang="da-DK" b="1" dirty="0"/>
              <a:t> is </a:t>
            </a:r>
            <a:r>
              <a:rPr lang="da-DK" b="1" dirty="0" err="1"/>
              <a:t>this</a:t>
            </a:r>
            <a:r>
              <a:rPr lang="da-DK" b="1" dirty="0"/>
              <a:t> ”</a:t>
            </a:r>
            <a:r>
              <a:rPr lang="da-DK" b="1" dirty="0" err="1"/>
              <a:t>docker</a:t>
            </a:r>
            <a:r>
              <a:rPr lang="da-DK" b="1" dirty="0"/>
              <a:t>” </a:t>
            </a:r>
            <a:r>
              <a:rPr lang="da-DK" b="1" dirty="0" err="1"/>
              <a:t>thing</a:t>
            </a:r>
            <a:r>
              <a:rPr lang="da-DK" b="1" dirty="0"/>
              <a:t>?</a:t>
            </a:r>
          </a:p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da-DK" dirty="0"/>
              <a:t>Software </a:t>
            </a:r>
            <a:r>
              <a:rPr lang="da-DK" dirty="0" err="1"/>
              <a:t>that</a:t>
            </a:r>
            <a:r>
              <a:rPr lang="da-DK" dirty="0"/>
              <a:t> </a:t>
            </a:r>
            <a:r>
              <a:rPr lang="da-DK" dirty="0" err="1"/>
              <a:t>facilitates</a:t>
            </a:r>
            <a:r>
              <a:rPr lang="da-DK"/>
              <a:t> </a:t>
            </a:r>
            <a:r>
              <a:rPr lang="da-DK" dirty="0" err="1"/>
              <a:t>working</a:t>
            </a:r>
            <a:r>
              <a:rPr lang="da-DK" dirty="0"/>
              <a:t> with containers</a:t>
            </a:r>
          </a:p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da-DK" dirty="0"/>
              <a:t>H</a:t>
            </a:r>
            <a:r>
              <a:rPr lang="en-US" dirty="0"/>
              <a:t>as </a:t>
            </a:r>
            <a:r>
              <a:rPr lang="en-US"/>
              <a:t>an easy to understand story</a:t>
            </a:r>
            <a:endParaRPr lang="en-US" dirty="0"/>
          </a:p>
          <a:p>
            <a:pPr marL="429750" lvl="1" indent="-28575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dirty="0" err="1"/>
              <a:t>Dockerfile</a:t>
            </a:r>
            <a:r>
              <a:rPr lang="en-US" dirty="0"/>
              <a:t> (commands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layering) </a:t>
            </a:r>
          </a:p>
          <a:p>
            <a:pPr marL="429750" lvl="1" indent="-28575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dirty="0"/>
              <a:t>Images vs. </a:t>
            </a:r>
            <a:r>
              <a:rPr lang="en-US"/>
              <a:t>containers</a:t>
            </a:r>
            <a:r>
              <a:rPr lang="en-US" dirty="0"/>
              <a:t> (same as classes vs. objects)</a:t>
            </a:r>
          </a:p>
          <a:p>
            <a:pPr marL="429750" lvl="1" indent="-28575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dirty="0"/>
              <a:t>Registry</a:t>
            </a:r>
            <a:r>
              <a:rPr lang="en-US"/>
              <a:t> (</a:t>
            </a:r>
            <a:r>
              <a:rPr lang="en-US">
                <a:hlinkClick r:id="rId2"/>
              </a:rPr>
              <a:t>SQL </a:t>
            </a:r>
            <a:r>
              <a:rPr lang="en-US" dirty="0">
                <a:hlinkClick r:id="rId2"/>
              </a:rPr>
              <a:t>Server</a:t>
            </a:r>
            <a:r>
              <a:rPr lang="en-US"/>
              <a:t>)</a:t>
            </a:r>
            <a:endParaRPr lang="da-DK" dirty="0"/>
          </a:p>
          <a:p>
            <a:pPr>
              <a:lnSpc>
                <a:spcPct val="100000"/>
              </a:lnSpc>
            </a:pP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66C09E9-7AD2-4561-8702-8F02744DD2A0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6381750"/>
            <a:ext cx="2573338" cy="184150"/>
          </a:xfrm>
        </p:spPr>
        <p:txBody>
          <a:bodyPr/>
          <a:lstStyle/>
          <a:p>
            <a:fld id="{32B0E380-85CC-499D-9724-A060ADF4567E}" type="datetime4">
              <a:rPr lang="en-GB" noProof="0" smtClean="0"/>
              <a:t>04 December 2018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2926589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 descr="A person wearing a wet suit is carrying a large umbrella&#10;&#10;Description generated with very high confidence">
            <a:extLst>
              <a:ext uri="{FF2B5EF4-FFF2-40B4-BE49-F238E27FC236}">
                <a16:creationId xmlns:a16="http://schemas.microsoft.com/office/drawing/2014/main" id="{81BD236D-6B94-4735-9887-9CBD7A59E20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6242" r="6242"/>
          <a:stretch/>
        </p:blipFill>
        <p:spPr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D7285D1-4D00-4748-A6A1-A21284827A9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31A0EA-6DFB-4D9E-A204-61DAF3EF1B3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Case: shopping history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78EF71F-D8E3-4558-BD89-DF1B925FD1D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79ECEEF-0AFE-4765-965F-54F9E0CF7FD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6007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07B0B8D-E9A8-4A51-8F01-0A2839F44E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Shopping history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E9A736D-8B58-4D38-89A8-4607E391CB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Let's build something together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3063E15-50EC-4878-BFBA-A99DE605501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en-US"/>
              <a:t>We will build a site that shows the </a:t>
            </a:r>
            <a:r>
              <a:rPr lang="en-US" b="1"/>
              <a:t>shopping history</a:t>
            </a:r>
            <a:r>
              <a:rPr lang="en-US"/>
              <a:t> of a customer.</a:t>
            </a:r>
          </a:p>
          <a:p>
            <a:endParaRPr lang="en-US"/>
          </a:p>
          <a:p>
            <a:r>
              <a:rPr lang="en-US"/>
              <a:t>We have built a frontend showing the following sections:</a:t>
            </a:r>
          </a:p>
          <a:p>
            <a:pPr marL="285750" indent="-285750">
              <a:buFont typeface="Wingdings" panose="020B0604020202020204" pitchFamily="34" charset="0"/>
              <a:buChar char="§"/>
            </a:pPr>
            <a:r>
              <a:rPr lang="en-US" b="1"/>
              <a:t>Customer information</a:t>
            </a:r>
            <a:r>
              <a:rPr lang="en-US"/>
              <a:t> e.g. avatar, name, email and address</a:t>
            </a:r>
          </a:p>
          <a:p>
            <a:pPr marL="285750" indent="-285750">
              <a:buFont typeface="Wingdings" panose="020B0604020202020204" pitchFamily="34" charset="0"/>
              <a:buChar char="§"/>
            </a:pPr>
            <a:r>
              <a:rPr lang="en-US" b="1"/>
              <a:t>Order History</a:t>
            </a:r>
            <a:r>
              <a:rPr lang="en-US"/>
              <a:t> showing previous orders for the customer</a:t>
            </a:r>
          </a:p>
          <a:p>
            <a:pPr marL="285750" indent="-285750">
              <a:buFont typeface="Wingdings" panose="020B0604020202020204" pitchFamily="34" charset="0"/>
              <a:buChar char="§"/>
            </a:pPr>
            <a:r>
              <a:rPr lang="en-US" b="1"/>
              <a:t>You'd might also like</a:t>
            </a:r>
            <a:r>
              <a:rPr lang="en-US"/>
              <a:t>, showing recommended products for the customer</a:t>
            </a:r>
          </a:p>
          <a:p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B43CB05-A09A-44E3-9588-DF8D483624C6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32B0E380-85CC-499D-9724-A060ADF4567E}" type="datetime4">
              <a:rPr lang="en-GB" noProof="0" smtClean="0"/>
              <a:t>04 December 2018</a:t>
            </a:fld>
            <a:endParaRPr lang="en-GB" noProof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44D60C8-DB70-409F-967D-F1F439ED8D13}"/>
              </a:ext>
            </a:extLst>
          </p:cNvPr>
          <p:cNvSpPr/>
          <p:nvPr/>
        </p:nvSpPr>
        <p:spPr>
          <a:xfrm>
            <a:off x="7456413" y="2248249"/>
            <a:ext cx="2620161" cy="3354197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100" err="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275819C-9C5A-4198-9C09-F1E5DFE655DB}"/>
              </a:ext>
            </a:extLst>
          </p:cNvPr>
          <p:cNvSpPr/>
          <p:nvPr/>
        </p:nvSpPr>
        <p:spPr>
          <a:xfrm>
            <a:off x="7666139" y="2639736"/>
            <a:ext cx="2207702" cy="648749"/>
          </a:xfrm>
          <a:prstGeom prst="rect">
            <a:avLst/>
          </a:prstGeom>
          <a:solidFill>
            <a:srgbClr val="92D05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100" err="1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2E3293E-BA57-40FF-9B17-EB75F812BD61}"/>
              </a:ext>
            </a:extLst>
          </p:cNvPr>
          <p:cNvSpPr txBox="1"/>
          <p:nvPr/>
        </p:nvSpPr>
        <p:spPr>
          <a:xfrm>
            <a:off x="7667537" y="2455878"/>
            <a:ext cx="2204907" cy="1538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 b="1"/>
              <a:t>My Account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DF24B63-3A94-4143-9147-CEE4442CE9E5}"/>
              </a:ext>
            </a:extLst>
          </p:cNvPr>
          <p:cNvSpPr/>
          <p:nvPr/>
        </p:nvSpPr>
        <p:spPr>
          <a:xfrm>
            <a:off x="7659148" y="3646415"/>
            <a:ext cx="2207702" cy="648749"/>
          </a:xfrm>
          <a:prstGeom prst="rect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100" err="1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DAC9EB7-2F8D-4AFA-A7C8-34F5CCEF2A78}"/>
              </a:ext>
            </a:extLst>
          </p:cNvPr>
          <p:cNvSpPr txBox="1"/>
          <p:nvPr/>
        </p:nvSpPr>
        <p:spPr>
          <a:xfrm>
            <a:off x="7660546" y="3462557"/>
            <a:ext cx="2204907" cy="1538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 b="1"/>
              <a:t>Order History</a:t>
            </a:r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FA39DF8-6A4C-4421-82C6-0EA6534DD80A}"/>
              </a:ext>
            </a:extLst>
          </p:cNvPr>
          <p:cNvSpPr/>
          <p:nvPr/>
        </p:nvSpPr>
        <p:spPr>
          <a:xfrm>
            <a:off x="7659148" y="4660084"/>
            <a:ext cx="2207702" cy="648749"/>
          </a:xfrm>
          <a:prstGeom prst="rect">
            <a:avLst/>
          </a:prstGeom>
          <a:solidFill>
            <a:srgbClr val="00B0F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100" err="1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AB6E688-2B46-49B1-BFC3-E174029332B5}"/>
              </a:ext>
            </a:extLst>
          </p:cNvPr>
          <p:cNvSpPr txBox="1"/>
          <p:nvPr/>
        </p:nvSpPr>
        <p:spPr>
          <a:xfrm>
            <a:off x="7660545" y="4476226"/>
            <a:ext cx="2204907" cy="1538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 b="1"/>
              <a:t>You'd might also like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2911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07B0B8D-E9A8-4A51-8F01-0A2839F44E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Shopping history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E9A736D-8B58-4D38-89A8-4607E391CB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Let's make composable components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B43CB05-A09A-44E3-9588-DF8D483624C6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32B0E380-85CC-499D-9724-A060ADF4567E}" type="datetime4">
              <a:rPr lang="en-GB" noProof="0" smtClean="0"/>
              <a:t>04 December 2018</a:t>
            </a:fld>
            <a:endParaRPr lang="en-GB" noProof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44D60C8-DB70-409F-967D-F1F439ED8D13}"/>
              </a:ext>
            </a:extLst>
          </p:cNvPr>
          <p:cNvSpPr/>
          <p:nvPr/>
        </p:nvSpPr>
        <p:spPr>
          <a:xfrm>
            <a:off x="2702652" y="2269221"/>
            <a:ext cx="2620161" cy="3354197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100" err="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275819C-9C5A-4198-9C09-F1E5DFE655DB}"/>
              </a:ext>
            </a:extLst>
          </p:cNvPr>
          <p:cNvSpPr/>
          <p:nvPr/>
        </p:nvSpPr>
        <p:spPr>
          <a:xfrm>
            <a:off x="2912378" y="2660708"/>
            <a:ext cx="2207702" cy="648749"/>
          </a:xfrm>
          <a:prstGeom prst="rect">
            <a:avLst/>
          </a:prstGeom>
          <a:solidFill>
            <a:srgbClr val="92D05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100" err="1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2E3293E-BA57-40FF-9B17-EB75F812BD61}"/>
              </a:ext>
            </a:extLst>
          </p:cNvPr>
          <p:cNvSpPr txBox="1"/>
          <p:nvPr/>
        </p:nvSpPr>
        <p:spPr>
          <a:xfrm>
            <a:off x="2913776" y="2476850"/>
            <a:ext cx="2204907" cy="1538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 b="1"/>
              <a:t>My Account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DF24B63-3A94-4143-9147-CEE4442CE9E5}"/>
              </a:ext>
            </a:extLst>
          </p:cNvPr>
          <p:cNvSpPr/>
          <p:nvPr/>
        </p:nvSpPr>
        <p:spPr>
          <a:xfrm>
            <a:off x="2905387" y="3667388"/>
            <a:ext cx="2207702" cy="648749"/>
          </a:xfrm>
          <a:prstGeom prst="rect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100" err="1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DAC9EB7-2F8D-4AFA-A7C8-34F5CCEF2A78}"/>
              </a:ext>
            </a:extLst>
          </p:cNvPr>
          <p:cNvSpPr txBox="1"/>
          <p:nvPr/>
        </p:nvSpPr>
        <p:spPr>
          <a:xfrm>
            <a:off x="2906785" y="3483529"/>
            <a:ext cx="2204907" cy="1538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 b="1"/>
              <a:t>Order History</a:t>
            </a:r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FA39DF8-6A4C-4421-82C6-0EA6534DD80A}"/>
              </a:ext>
            </a:extLst>
          </p:cNvPr>
          <p:cNvSpPr/>
          <p:nvPr/>
        </p:nvSpPr>
        <p:spPr>
          <a:xfrm>
            <a:off x="2905387" y="4681056"/>
            <a:ext cx="2207702" cy="648749"/>
          </a:xfrm>
          <a:prstGeom prst="rect">
            <a:avLst/>
          </a:prstGeom>
          <a:solidFill>
            <a:srgbClr val="00B0F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100" err="1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AB6E688-2B46-49B1-BFC3-E174029332B5}"/>
              </a:ext>
            </a:extLst>
          </p:cNvPr>
          <p:cNvSpPr txBox="1"/>
          <p:nvPr/>
        </p:nvSpPr>
        <p:spPr>
          <a:xfrm>
            <a:off x="2906784" y="4497198"/>
            <a:ext cx="2204907" cy="1538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 b="1"/>
              <a:t>You'd might also like</a:t>
            </a:r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8F13339-BBE9-441F-A674-253C7E8720F0}"/>
              </a:ext>
            </a:extLst>
          </p:cNvPr>
          <p:cNvSpPr/>
          <p:nvPr/>
        </p:nvSpPr>
        <p:spPr>
          <a:xfrm>
            <a:off x="7211735" y="1437313"/>
            <a:ext cx="1704363" cy="1480657"/>
          </a:xfrm>
          <a:prstGeom prst="rect">
            <a:avLst/>
          </a:prstGeom>
          <a:solidFill>
            <a:srgbClr val="92D05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b="1">
                <a:solidFill>
                  <a:srgbClr val="000000"/>
                </a:solidFill>
              </a:rPr>
              <a:t>CRM Service</a:t>
            </a:r>
            <a:endParaRPr lang="en-US" sz="1400" b="1" err="1">
              <a:solidFill>
                <a:srgbClr val="000000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BCC145D-EE14-4C81-BE20-EC429CF4A3C7}"/>
              </a:ext>
            </a:extLst>
          </p:cNvPr>
          <p:cNvSpPr/>
          <p:nvPr/>
        </p:nvSpPr>
        <p:spPr>
          <a:xfrm>
            <a:off x="7211735" y="4960689"/>
            <a:ext cx="1704363" cy="1480657"/>
          </a:xfrm>
          <a:prstGeom prst="rect">
            <a:avLst/>
          </a:prstGeom>
          <a:solidFill>
            <a:srgbClr val="00B0F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b="1">
                <a:solidFill>
                  <a:srgbClr val="000000"/>
                </a:solidFill>
              </a:rPr>
              <a:t>Recommendation Service</a:t>
            </a:r>
            <a:endParaRPr lang="en-US" sz="1400" b="1" err="1">
              <a:solidFill>
                <a:srgbClr val="000000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1C9AE09-CFA8-45AA-824E-9F6385186EDF}"/>
              </a:ext>
            </a:extLst>
          </p:cNvPr>
          <p:cNvSpPr/>
          <p:nvPr/>
        </p:nvSpPr>
        <p:spPr>
          <a:xfrm>
            <a:off x="9749404" y="3205991"/>
            <a:ext cx="1704363" cy="1480657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b="1">
                <a:solidFill>
                  <a:srgbClr val="FFFFFF"/>
                </a:solidFill>
              </a:rPr>
              <a:t>Order Service</a:t>
            </a:r>
            <a:endParaRPr lang="en-US" sz="1400" b="1" err="1">
              <a:solidFill>
                <a:srgbClr val="FFFFFF"/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4513CD9-892F-4A02-BD19-027A567E018A}"/>
              </a:ext>
            </a:extLst>
          </p:cNvPr>
          <p:cNvCxnSpPr/>
          <p:nvPr/>
        </p:nvCxnSpPr>
        <p:spPr>
          <a:xfrm flipV="1">
            <a:off x="5429075" y="2190924"/>
            <a:ext cx="1508619" cy="77038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26E684A-EDCA-4340-99C8-1299DF576B8A}"/>
              </a:ext>
            </a:extLst>
          </p:cNvPr>
          <p:cNvCxnSpPr>
            <a:cxnSpLocks/>
          </p:cNvCxnSpPr>
          <p:nvPr/>
        </p:nvCxnSpPr>
        <p:spPr>
          <a:xfrm flipV="1">
            <a:off x="5415093" y="3973584"/>
            <a:ext cx="4018325" cy="2237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EDFECF4-4F03-4581-AAD1-5364E5BE4F3E}"/>
              </a:ext>
            </a:extLst>
          </p:cNvPr>
          <p:cNvCxnSpPr>
            <a:cxnSpLocks/>
          </p:cNvCxnSpPr>
          <p:nvPr/>
        </p:nvCxnSpPr>
        <p:spPr>
          <a:xfrm>
            <a:off x="5429074" y="5030596"/>
            <a:ext cx="1508619" cy="65574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EE577E97-D1CC-4F0F-9C08-533CA3DBECEE}"/>
              </a:ext>
            </a:extLst>
          </p:cNvPr>
          <p:cNvSpPr/>
          <p:nvPr/>
        </p:nvSpPr>
        <p:spPr>
          <a:xfrm rot="-5400000" flipH="1">
            <a:off x="6355361" y="2069982"/>
            <a:ext cx="1480656" cy="22231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>
                <a:solidFill>
                  <a:srgbClr val="000000"/>
                </a:solidFill>
              </a:rPr>
              <a:t>API</a:t>
            </a:r>
            <a:endParaRPr lang="en-US" sz="160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C48F5DE-AC86-471D-88C8-6793A2906F4B}"/>
              </a:ext>
            </a:extLst>
          </p:cNvPr>
          <p:cNvSpPr/>
          <p:nvPr/>
        </p:nvSpPr>
        <p:spPr>
          <a:xfrm rot="-5400000" flipH="1">
            <a:off x="8893030" y="3838661"/>
            <a:ext cx="1480656" cy="22231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>
                <a:solidFill>
                  <a:srgbClr val="000000"/>
                </a:solidFill>
              </a:rPr>
              <a:t>API</a:t>
            </a:r>
            <a:endParaRPr lang="en-US" sz="160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267563E-43A6-4E7F-9C57-A4303213E2BC}"/>
              </a:ext>
            </a:extLst>
          </p:cNvPr>
          <p:cNvSpPr/>
          <p:nvPr/>
        </p:nvSpPr>
        <p:spPr>
          <a:xfrm rot="-5400000" flipH="1">
            <a:off x="6355361" y="5593358"/>
            <a:ext cx="1480656" cy="22231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>
                <a:solidFill>
                  <a:srgbClr val="000000"/>
                </a:solidFill>
              </a:rPr>
              <a:t>API</a:t>
            </a:r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15953420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A8BAE-D664-4515-9735-5E39BCD98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Shopping history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F8E29DA-62AB-4B54-BF36-F6C33E7FC27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358775" y="1113272"/>
            <a:ext cx="5556250" cy="320892"/>
          </a:xfrm>
        </p:spPr>
        <p:txBody>
          <a:bodyPr/>
          <a:lstStyle/>
          <a:p>
            <a:r>
              <a:rPr lang="en-US"/>
              <a:t>We have prepared something for you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87925C-54E8-49EE-AB04-2CE31AB4790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58775" y="1493999"/>
            <a:ext cx="5554800" cy="1846233"/>
          </a:xfrm>
        </p:spPr>
        <p:txBody>
          <a:bodyPr vert="horz" lIns="0" tIns="0" rIns="0" bIns="0" rtlCol="0" anchor="t">
            <a:noAutofit/>
          </a:bodyPr>
          <a:lstStyle/>
          <a:p>
            <a:pPr marL="285750" indent="-285750">
              <a:buFont typeface="Wingdings" panose="020B0604020202020204" pitchFamily="34" charset="0"/>
              <a:buChar char="§"/>
            </a:pPr>
            <a:r>
              <a:rPr lang="en-US"/>
              <a:t>Three GIT repositories - one for each service</a:t>
            </a:r>
          </a:p>
          <a:p>
            <a:pPr marL="285750" indent="-285750">
              <a:buFont typeface="Wingdings" panose="020B0604020202020204" pitchFamily="34" charset="0"/>
              <a:buChar char="§"/>
            </a:pPr>
            <a:r>
              <a:rPr lang="en-US"/>
              <a:t>Predefined API contracts for each service</a:t>
            </a:r>
          </a:p>
          <a:p>
            <a:pPr marL="285750" indent="-285750">
              <a:buFont typeface="Wingdings" panose="020B0604020202020204" pitchFamily="34" charset="0"/>
              <a:buChar char="§"/>
            </a:pPr>
            <a:r>
              <a:rPr lang="en-US"/>
              <a:t>ASP.NET Core MVC projects with necessary plumbing</a:t>
            </a:r>
          </a:p>
          <a:p>
            <a:pPr marL="285750" indent="-285750">
              <a:buFont typeface="Wingdings" panose="020B0604020202020204" pitchFamily="34" charset="0"/>
              <a:buChar char="§"/>
            </a:pPr>
            <a:r>
              <a:rPr lang="en-US"/>
              <a:t>Azure DevOps build- and release pipelines (scripted)</a:t>
            </a:r>
          </a:p>
          <a:p>
            <a:pPr marL="285750" indent="-285750">
              <a:buFont typeface="Wingdings" panose="020B0604020202020204" pitchFamily="34" charset="0"/>
              <a:buChar char="§"/>
            </a:pPr>
            <a:r>
              <a:rPr lang="en-US"/>
              <a:t>Kubernetes manifests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C34DBA-9AF1-4A10-AB19-07E05618A581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 vert="horz" lIns="0" tIns="0" rIns="0" bIns="0" rtlCol="0" anchor="t">
            <a:noAutofit/>
          </a:bodyPr>
          <a:lstStyle/>
          <a:p>
            <a:pPr marL="285750" indent="-285750">
              <a:buFont typeface="Wingdings" panose="020B0604020202020204" pitchFamily="34" charset="0"/>
              <a:buChar char="§"/>
            </a:pPr>
            <a:r>
              <a:rPr lang="en-US"/>
              <a:t>Split into three teams – one for each service</a:t>
            </a:r>
          </a:p>
          <a:p>
            <a:pPr marL="285750" indent="-285750">
              <a:buFont typeface="Wingdings" panose="020B0604020202020204" pitchFamily="34" charset="0"/>
              <a:buChar char="§"/>
            </a:pPr>
            <a:r>
              <a:rPr lang="en-US"/>
              <a:t>Implement the API contract in each service</a:t>
            </a:r>
          </a:p>
          <a:p>
            <a:pPr marL="285750" indent="-285750">
              <a:buFont typeface="Wingdings" panose="020B0604020202020204" pitchFamily="34" charset="0"/>
              <a:buChar char="§"/>
            </a:pPr>
            <a:r>
              <a:rPr lang="en-US"/>
              <a:t>Run it </a:t>
            </a:r>
            <a:r>
              <a:rPr lang="en-US" dirty="0"/>
              <a:t>locally</a:t>
            </a:r>
          </a:p>
          <a:p>
            <a:pPr>
              <a:buNone/>
            </a:pPr>
            <a:endParaRPr lang="en-US" i="1" dirty="0"/>
          </a:p>
          <a:p>
            <a:pPr>
              <a:buNone/>
            </a:pPr>
            <a:r>
              <a:rPr lang="en-US" i="1" dirty="0"/>
              <a:t>…later…</a:t>
            </a:r>
          </a:p>
          <a:p>
            <a:pPr marL="285750" indent="-285750">
              <a:buFont typeface="Wingdings" panose="020B0604020202020204" pitchFamily="34" charset="0"/>
              <a:buChar char="§"/>
            </a:pPr>
            <a:r>
              <a:rPr lang="en-US" dirty="0"/>
              <a:t>Run it </a:t>
            </a:r>
            <a:r>
              <a:rPr lang="en-US"/>
              <a:t>in a </a:t>
            </a:r>
            <a:r>
              <a:rPr lang="en-US" dirty="0"/>
              <a:t>container</a:t>
            </a:r>
            <a:endParaRPr lang="en-US"/>
          </a:p>
          <a:p>
            <a:pPr marL="285750" indent="-285750">
              <a:buFont typeface="Wingdings" panose="020B0604020202020204" pitchFamily="34" charset="0"/>
              <a:buChar char="§"/>
            </a:pPr>
            <a:r>
              <a:rPr lang="en-US"/>
              <a:t>Deploy to production!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E1AC6C2-FF49-46D8-B5A1-710DBFC78E2F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9448800" y="7221538"/>
            <a:ext cx="2743200" cy="365125"/>
          </a:xfrm>
        </p:spPr>
        <p:txBody>
          <a:bodyPr/>
          <a:lstStyle/>
          <a:p>
            <a:fld id="{D5391495-AA72-4CEB-ADEB-1BC99AAE10FB}" type="datetime4">
              <a:rPr lang="en-GB" smtClean="0"/>
              <a:t>04 December 2018</a:t>
            </a:fld>
            <a:endParaRPr lang="en-GB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E4946E76-BA0B-436E-972D-869CCFB83348}"/>
              </a:ext>
            </a:extLst>
          </p:cNvPr>
          <p:cNvSpPr txBox="1">
            <a:spLocks/>
          </p:cNvSpPr>
          <p:nvPr/>
        </p:nvSpPr>
        <p:spPr>
          <a:xfrm>
            <a:off x="357063" y="3508863"/>
            <a:ext cx="5556250" cy="320892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l" defTabSz="914400" rtl="0" eaLnBrk="1" latinLnBrk="0" hangingPunct="1">
              <a:lnSpc>
                <a:spcPct val="94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0" kern="120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None/>
              <a:defRPr sz="20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Pct val="100000"/>
              <a:buFont typeface="DFDS Light" panose="02000300000000020000" pitchFamily="2" charset="0"/>
              <a:buNone/>
              <a:defRPr lang="en-GB" sz="18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DFDS Light" panose="02000300000000020000" pitchFamily="2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GB"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What YOU should do now</a:t>
            </a:r>
          </a:p>
        </p:txBody>
      </p:sp>
      <p:pic>
        <p:nvPicPr>
          <p:cNvPr id="23" name="Picture 2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7C48FB6B-BA82-4DB5-96A4-3ECDB5CF87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4085" y="2179744"/>
            <a:ext cx="5303177" cy="2977973"/>
          </a:xfrm>
          <a:prstGeom prst="rect">
            <a:avLst/>
          </a:prstGeom>
        </p:spPr>
      </p:pic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B18F5499-C10C-4249-B34C-CB65BB36CC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25598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DFDS PowerPoint Template 16_9 logo top">
  <a:themeElements>
    <a:clrScheme name="DFDS">
      <a:dk1>
        <a:srgbClr val="000000"/>
      </a:dk1>
      <a:lt1>
        <a:sysClr val="window" lastClr="FFFFFF"/>
      </a:lt1>
      <a:dk2>
        <a:srgbClr val="999A9C"/>
      </a:dk2>
      <a:lt2>
        <a:srgbClr val="B2BFC7"/>
      </a:lt2>
      <a:accent1>
        <a:srgbClr val="002B45"/>
      </a:accent1>
      <a:accent2>
        <a:srgbClr val="1B5786"/>
      </a:accent2>
      <a:accent3>
        <a:srgbClr val="F6861F"/>
      </a:accent3>
      <a:accent4>
        <a:srgbClr val="6D6F71"/>
      </a:accent4>
      <a:accent5>
        <a:srgbClr val="33739A"/>
      </a:accent5>
      <a:accent6>
        <a:srgbClr val="2B88D2"/>
      </a:accent6>
      <a:hlink>
        <a:srgbClr val="0563C1"/>
      </a:hlink>
      <a:folHlink>
        <a:srgbClr val="954F72"/>
      </a:folHlink>
    </a:clrScheme>
    <a:fontScheme name="DFDS">
      <a:majorFont>
        <a:latin typeface="DFDS Bold"/>
        <a:ea typeface=""/>
        <a:cs typeface=""/>
      </a:majorFont>
      <a:minorFont>
        <a:latin typeface="DFD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 w="9525">
          <a:solidFill>
            <a:schemeClr val="accent1"/>
          </a:solidFill>
        </a:ln>
      </a:spPr>
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1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defRPr sz="21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BE3C885B-28F5-4A0B-8767-20F5FA528EC1}" vid="{DB7EE491-8118-4233-A19D-78CAB6A9B377}"/>
    </a:ext>
  </a:extLst>
</a:theme>
</file>

<file path=ppt/theme/theme2.xml><?xml version="1.0" encoding="utf-8"?>
<a:theme xmlns:a="http://schemas.openxmlformats.org/drawingml/2006/main" name="DFDS PowerPoint Template A4">
  <a:themeElements>
    <a:clrScheme name="DFDS">
      <a:dk1>
        <a:srgbClr val="000000"/>
      </a:dk1>
      <a:lt1>
        <a:sysClr val="window" lastClr="FFFFFF"/>
      </a:lt1>
      <a:dk2>
        <a:srgbClr val="999A9C"/>
      </a:dk2>
      <a:lt2>
        <a:srgbClr val="B2BFC7"/>
      </a:lt2>
      <a:accent1>
        <a:srgbClr val="002B45"/>
      </a:accent1>
      <a:accent2>
        <a:srgbClr val="1B5786"/>
      </a:accent2>
      <a:accent3>
        <a:srgbClr val="F6861F"/>
      </a:accent3>
      <a:accent4>
        <a:srgbClr val="6D6F71"/>
      </a:accent4>
      <a:accent5>
        <a:srgbClr val="33739A"/>
      </a:accent5>
      <a:accent6>
        <a:srgbClr val="2B88D2"/>
      </a:accent6>
      <a:hlink>
        <a:srgbClr val="0563C1"/>
      </a:hlink>
      <a:folHlink>
        <a:srgbClr val="954F72"/>
      </a:folHlink>
    </a:clrScheme>
    <a:fontScheme name="DFDS">
      <a:majorFont>
        <a:latin typeface="DFDS Bold"/>
        <a:ea typeface=""/>
        <a:cs typeface=""/>
      </a:majorFont>
      <a:minorFont>
        <a:latin typeface="DFD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 w="9525">
          <a:solidFill>
            <a:schemeClr val="accent1"/>
          </a:solidFill>
        </a:ln>
      </a:spPr>
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1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defRPr sz="21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F6BC78AB-4598-4033-8E95-ED3ED065A979}" vid="{AD890E13-6A38-4A2F-9E27-1EAC61933A78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65BD4264CB9094CA7944F610D2D7DCA" ma:contentTypeVersion="7" ma:contentTypeDescription="Create a new document." ma:contentTypeScope="" ma:versionID="3a8e6d7f56ce6f371ab7a00c8bb6fe42">
  <xsd:schema xmlns:xsd="http://www.w3.org/2001/XMLSchema" xmlns:xs="http://www.w3.org/2001/XMLSchema" xmlns:p="http://schemas.microsoft.com/office/2006/metadata/properties" xmlns:ns2="2279a1a0-7112-41f8-b496-d9a5c3576fb0" xmlns:ns3="95c0be1d-4093-4789-923d-5b0c8c8304dc" targetNamespace="http://schemas.microsoft.com/office/2006/metadata/properties" ma:root="true" ma:fieldsID="2f0a14218234bc6d295944672e4c9979" ns2:_="" ns3:_="">
    <xsd:import namespace="2279a1a0-7112-41f8-b496-d9a5c3576fb0"/>
    <xsd:import namespace="95c0be1d-4093-4789-923d-5b0c8c8304d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3:SharedWithUsers" minOccurs="0"/>
                <xsd:element ref="ns3:SharedWithDetails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279a1a0-7112-41f8-b496-d9a5c3576fb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5c0be1d-4093-4789-923d-5b0c8c8304dc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769D911-03A6-4541-81EF-786426C26387}">
  <ds:schemaRefs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2279a1a0-7112-41f8-b496-d9a5c3576fb0"/>
    <ds:schemaRef ds:uri="http://purl.org/dc/terms/"/>
    <ds:schemaRef ds:uri="http://schemas.openxmlformats.org/package/2006/metadata/core-properties"/>
    <ds:schemaRef ds:uri="95c0be1d-4093-4789-923d-5b0c8c8304dc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F333DDAB-6903-4BF7-9383-493B66E96A0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279a1a0-7112-41f8-b496-d9a5c3576fb0"/>
    <ds:schemaRef ds:uri="95c0be1d-4093-4789-923d-5b0c8c8304d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D6DFB234-87F3-4D61-A7EB-FED56179AB0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DFDS PPTX 16_9 Logo Top</Template>
  <TotalTime>0</TotalTime>
  <Words>1220</Words>
  <Application>Microsoft Office PowerPoint</Application>
  <PresentationFormat>Widescreen</PresentationFormat>
  <Paragraphs>374</Paragraphs>
  <Slides>34</Slides>
  <Notes>20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6" baseType="lpstr">
      <vt:lpstr>consolas</vt:lpstr>
      <vt:lpstr>Arial,Sans-Serif</vt:lpstr>
      <vt:lpstr>DFDS Light</vt:lpstr>
      <vt:lpstr>Arial</vt:lpstr>
      <vt:lpstr>Wingdings</vt:lpstr>
      <vt:lpstr>DFDS</vt:lpstr>
      <vt:lpstr>Courier New</vt:lpstr>
      <vt:lpstr>DFDS Bold</vt:lpstr>
      <vt:lpstr>Calibri</vt:lpstr>
      <vt:lpstr>DFDS PowerPoint Template 16_9 logo top</vt:lpstr>
      <vt:lpstr>DFDS PowerPoint Template A4</vt:lpstr>
      <vt:lpstr>think-cell Slide</vt:lpstr>
      <vt:lpstr>Kubernetes Workshop</vt:lpstr>
      <vt:lpstr>AGENDA</vt:lpstr>
      <vt:lpstr>Practical information</vt:lpstr>
      <vt:lpstr>Docker 101</vt:lpstr>
      <vt:lpstr>Docker 101</vt:lpstr>
      <vt:lpstr>Case: shopping history</vt:lpstr>
      <vt:lpstr>Shopping history</vt:lpstr>
      <vt:lpstr>Shopping history</vt:lpstr>
      <vt:lpstr>Shopping history</vt:lpstr>
      <vt:lpstr>Let's code...</vt:lpstr>
      <vt:lpstr>PowerPoint Presentation</vt:lpstr>
      <vt:lpstr>Let’s docker…</vt:lpstr>
      <vt:lpstr>Let’s docker – dotnet cli</vt:lpstr>
      <vt:lpstr>Let’s docker - dockerfile</vt:lpstr>
      <vt:lpstr>Let’s docker – docker</vt:lpstr>
      <vt:lpstr>CI / CD</vt:lpstr>
      <vt:lpstr>CI / CD</vt:lpstr>
      <vt:lpstr>The ci / cd pipelines cross-section</vt:lpstr>
      <vt:lpstr>Kubernetes 101</vt:lpstr>
      <vt:lpstr>Kubernetes 101</vt:lpstr>
      <vt:lpstr>Kubernetes 101 – core concepts</vt:lpstr>
      <vt:lpstr>Kubernetes 101 – core concepts</vt:lpstr>
      <vt:lpstr>Kubernetes 101 – core concepts</vt:lpstr>
      <vt:lpstr>Kubernetes 101 - manifests</vt:lpstr>
      <vt:lpstr>Ingress (Request flow)</vt:lpstr>
      <vt:lpstr>git push</vt:lpstr>
      <vt:lpstr>Kubernetes 101 - kubectl</vt:lpstr>
      <vt:lpstr>observability</vt:lpstr>
      <vt:lpstr>Observability - logging</vt:lpstr>
      <vt:lpstr>Observability – structured logging</vt:lpstr>
      <vt:lpstr>Observability – structured logging</vt:lpstr>
      <vt:lpstr>Observability – monitoring</vt:lpstr>
      <vt:lpstr>Observability – monitoring – metrics</vt:lpstr>
      <vt:lpstr>Questions?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suggestions on frontpages below</dc:title>
  <dc:creator/>
  <cp:revision>28</cp:revision>
  <dcterms:created xsi:type="dcterms:W3CDTF">2018-11-28T10:23:48Z</dcterms:created>
  <dcterms:modified xsi:type="dcterms:W3CDTF">2018-12-05T07:59:58Z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 by">
    <vt:lpwstr>www.skabelondesign.dk</vt:lpwstr>
  </property>
  <property fmtid="{D5CDD505-2E9C-101B-9397-08002B2CF9AE}" pid="3" name="SD_DocumentLanguage">
    <vt:lpwstr>en-GB</vt:lpwstr>
  </property>
  <property fmtid="{D5CDD505-2E9C-101B-9397-08002B2CF9AE}" pid="4" name="ContentTypeId">
    <vt:lpwstr>0x010100F65BD4264CB9094CA7944F610D2D7DCA</vt:lpwstr>
  </property>
</Properties>
</file>